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/>
              <a:t>Silikon</a:t>
            </a:r>
            <a:endParaRPr lang="de-DE" sz="6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Maximilian, Mareike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627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Grundstoff/ Rohstoff</a:t>
            </a:r>
          </a:p>
          <a:p>
            <a:r>
              <a:rPr lang="de-DE" dirty="0" smtClean="0"/>
              <a:t>Eigenschaften/ Reaktionstyp</a:t>
            </a:r>
          </a:p>
          <a:p>
            <a:r>
              <a:rPr lang="de-DE" dirty="0" err="1" smtClean="0"/>
              <a:t>herstellung</a:t>
            </a:r>
            <a:r>
              <a:rPr lang="de-DE" dirty="0" smtClean="0"/>
              <a:t> </a:t>
            </a:r>
          </a:p>
          <a:p>
            <a:r>
              <a:rPr lang="de-DE" dirty="0" smtClean="0"/>
              <a:t>Reaktionsmechanismus</a:t>
            </a:r>
          </a:p>
          <a:p>
            <a:r>
              <a:rPr lang="de-DE" dirty="0" smtClean="0"/>
              <a:t>Verwendung </a:t>
            </a:r>
            <a:endParaRPr lang="de-DE" dirty="0" smtClean="0"/>
          </a:p>
          <a:p>
            <a:r>
              <a:rPr lang="de-DE" smtClean="0"/>
              <a:t>Quellen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1972077"/>
            <a:ext cx="6610350" cy="370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717" y="4279964"/>
            <a:ext cx="3873320" cy="21462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08" y="3972257"/>
            <a:ext cx="4252118" cy="28295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Grundstoff/ Rohstoff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de-DE" dirty="0" smtClean="0"/>
              <a:t>Silicium</a:t>
            </a:r>
          </a:p>
          <a:p>
            <a:pPr algn="ctr"/>
            <a:r>
              <a:rPr lang="de-DE" dirty="0"/>
              <a:t>Chlormethan</a:t>
            </a:r>
          </a:p>
          <a:p>
            <a:pPr algn="ctr"/>
            <a:r>
              <a:rPr lang="de-DE" dirty="0" smtClean="0"/>
              <a:t>Kohle</a:t>
            </a:r>
          </a:p>
          <a:p>
            <a:pPr algn="ctr"/>
            <a:r>
              <a:rPr lang="de-DE" dirty="0" smtClean="0"/>
              <a:t>Sand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461" y="1924987"/>
            <a:ext cx="3837903" cy="26341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14" y="1732072"/>
            <a:ext cx="4031804" cy="30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Eigenschaften/ Reaktionstyp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Polymethylsiloxane (synthetisches Polymer)</a:t>
            </a:r>
          </a:p>
          <a:p>
            <a:r>
              <a:rPr lang="de-DE" dirty="0" smtClean="0"/>
              <a:t>„Hybride“</a:t>
            </a:r>
          </a:p>
          <a:p>
            <a:r>
              <a:rPr lang="de-DE" dirty="0" smtClean="0"/>
              <a:t>Wasserabweisend, temperaturstabil</a:t>
            </a:r>
          </a:p>
          <a:p>
            <a:r>
              <a:rPr lang="de-DE" dirty="0" smtClean="0"/>
              <a:t>Hydrophober Charakter </a:t>
            </a:r>
            <a:endParaRPr lang="de-DE" dirty="0" smtClean="0"/>
          </a:p>
          <a:p>
            <a:r>
              <a:rPr lang="de-DE" dirty="0" smtClean="0"/>
              <a:t>Thermische Stabilität </a:t>
            </a:r>
          </a:p>
          <a:p>
            <a:r>
              <a:rPr lang="de-DE" dirty="0" smtClean="0"/>
              <a:t>Polykondensate </a:t>
            </a:r>
            <a:r>
              <a:rPr lang="de-DE" dirty="0" smtClean="0"/>
              <a:t>siliciumorganischer hydroxy-verbindungen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5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Herstellung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797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Reaktionsmechanismus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13774" y="1790164"/>
            <a:ext cx="10363826" cy="4001036"/>
          </a:xfrm>
        </p:spPr>
        <p:txBody>
          <a:bodyPr/>
          <a:lstStyle/>
          <a:p>
            <a:r>
              <a:rPr lang="de-DE" dirty="0" smtClean="0"/>
              <a:t>Reaktion : </a:t>
            </a:r>
            <a:r>
              <a:rPr lang="de-DE" dirty="0" err="1" smtClean="0"/>
              <a:t>chlormethan</a:t>
            </a:r>
            <a:r>
              <a:rPr lang="de-DE" dirty="0" smtClean="0"/>
              <a:t>, </a:t>
            </a:r>
            <a:r>
              <a:rPr lang="de-DE" dirty="0" err="1" smtClean="0"/>
              <a:t>silicium</a:t>
            </a:r>
            <a:r>
              <a:rPr lang="de-DE" dirty="0" smtClean="0"/>
              <a:t> durch Hydrolyse</a:t>
            </a:r>
          </a:p>
          <a:p>
            <a:r>
              <a:rPr lang="de-DE" dirty="0" smtClean="0"/>
              <a:t>Polykondensation unter Abspaltung von Wasser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3" y="2811619"/>
            <a:ext cx="8779593" cy="38982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350062" y="2653048"/>
            <a:ext cx="2537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Monomer: </a:t>
            </a:r>
            <a:r>
              <a:rPr lang="de-DE" dirty="0" err="1" smtClean="0"/>
              <a:t>Chlortrimethylsilan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Polymer:</a:t>
            </a:r>
          </a:p>
          <a:p>
            <a:r>
              <a:rPr lang="de-DE" dirty="0" err="1" smtClean="0"/>
              <a:t>Polymethylsiloxan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8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34380" y="2854247"/>
            <a:ext cx="3994514" cy="40874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Verwendung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Silikonöle</a:t>
            </a:r>
            <a:endParaRPr lang="fi-FI" dirty="0"/>
          </a:p>
          <a:p>
            <a:r>
              <a:rPr lang="fi-FI" dirty="0" smtClean="0"/>
              <a:t>Silikonelastomere</a:t>
            </a:r>
            <a:endParaRPr lang="fi-FI" dirty="0"/>
          </a:p>
          <a:p>
            <a:r>
              <a:rPr lang="fi-FI" dirty="0" smtClean="0"/>
              <a:t>Silikonharze</a:t>
            </a:r>
          </a:p>
          <a:p>
            <a:r>
              <a:rPr lang="fi-FI" dirty="0" smtClean="0"/>
              <a:t>Fluorsilikone</a:t>
            </a:r>
            <a:endParaRPr lang="fi-FI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166" y="810358"/>
            <a:ext cx="3891834" cy="31134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4403147"/>
            <a:ext cx="6958491" cy="245485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876" y="2056425"/>
            <a:ext cx="3385065" cy="21839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0"/>
            <a:ext cx="2949263" cy="23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Chemie Buch </a:t>
            </a:r>
          </a:p>
          <a:p>
            <a:r>
              <a:rPr lang="de-DE" dirty="0" smtClean="0"/>
              <a:t>https</a:t>
            </a:r>
            <a:r>
              <a:rPr lang="de-DE" dirty="0"/>
              <a:t>://</a:t>
            </a:r>
            <a:r>
              <a:rPr lang="de-DE" dirty="0" smtClean="0"/>
              <a:t>www.wacker.com/cms/media/publications/downloads/6415_DE.pdf</a:t>
            </a:r>
          </a:p>
          <a:p>
            <a:r>
              <a:rPr lang="de-DE" dirty="0"/>
              <a:t>https://</a:t>
            </a:r>
            <a:r>
              <a:rPr lang="de-DE" dirty="0" smtClean="0"/>
              <a:t>de.wikipedia.org/wiki/Silicium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6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244699" y="270457"/>
            <a:ext cx="11668259" cy="63750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9600" dirty="0" smtClean="0">
                <a:solidFill>
                  <a:srgbClr val="C00000"/>
                </a:solidFill>
              </a:rPr>
              <a:t>Vielen Dank für eure Aufmerksamkeit </a:t>
            </a:r>
            <a:endParaRPr lang="de-DE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82</Words>
  <Application>Microsoft Office PowerPoint</Application>
  <PresentationFormat>Breitbild</PresentationFormat>
  <Paragraphs>39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Tw Cen MT</vt:lpstr>
      <vt:lpstr>Tropfen</vt:lpstr>
      <vt:lpstr>Silikon</vt:lpstr>
      <vt:lpstr>Gliederung</vt:lpstr>
      <vt:lpstr>Grundstoff/ Rohstoff</vt:lpstr>
      <vt:lpstr>Eigenschaften/ Reaktionstyp</vt:lpstr>
      <vt:lpstr>Herstellung</vt:lpstr>
      <vt:lpstr>Reaktionsmechanismus</vt:lpstr>
      <vt:lpstr>Verwendung</vt:lpstr>
      <vt:lpstr>Quellen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Silikon</dc:title>
  <dc:creator>Mareike Damm</dc:creator>
  <cp:lastModifiedBy>Mareike Damm</cp:lastModifiedBy>
  <cp:revision>11</cp:revision>
  <dcterms:created xsi:type="dcterms:W3CDTF">2017-02-10T13:09:12Z</dcterms:created>
  <dcterms:modified xsi:type="dcterms:W3CDTF">2017-02-21T12:46:05Z</dcterms:modified>
</cp:coreProperties>
</file>