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382591" y="1841678"/>
            <a:ext cx="7585657" cy="2560728"/>
          </a:xfrm>
        </p:spPr>
        <p:txBody>
          <a:bodyPr>
            <a:normAutofit/>
          </a:bodyPr>
          <a:lstStyle/>
          <a:p>
            <a:r>
              <a:rPr lang="de-D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Benzinkatalysatoren</a:t>
            </a:r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7068331" y="6347138"/>
            <a:ext cx="4290835" cy="5108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Chiara, Gemma, Maximilian, Mareike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0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1410" y="1815921"/>
            <a:ext cx="10243514" cy="5042079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www.chemie.de/lexikon/Homogene_Katalyse.html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http://www.chemie.de/lexikon/Heterogene_Katalyse.html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de.wikipedia.org/wiki/Verbrennungsluftverh%C3%A4ltnis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de.wikipedia.org/wiki/Drei-Wege-Katalysator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de.wikipedia.org/wiki/Fahrzeugkatalysator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Schulbuch Chemie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58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579294" y="515487"/>
            <a:ext cx="9277595" cy="5344400"/>
          </a:xfrm>
        </p:spPr>
        <p:txBody>
          <a:bodyPr>
            <a:normAutofit/>
          </a:bodyPr>
          <a:lstStyle/>
          <a:p>
            <a:pPr algn="ctr"/>
            <a:r>
              <a:rPr lang="de-DE" sz="72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Vielen Dank für </a:t>
            </a:r>
            <a:r>
              <a:rPr lang="de-DE" sz="72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eure </a:t>
            </a:r>
            <a:r>
              <a:rPr lang="de-DE" sz="72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Aufmerksamkeit</a:t>
            </a:r>
            <a:endParaRPr lang="de-DE" sz="7200" dirty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7098">
            <a:off x="8891132" y="5042810"/>
            <a:ext cx="4523944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9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72212" y="436065"/>
            <a:ext cx="3730390" cy="147857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Gliederung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72212" y="1914635"/>
            <a:ext cx="5244400" cy="4608514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Aufbau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Funktionsweise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Verwendungszweck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Homogene/Heterogene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Katalyse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Reaktionsbedingungen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Katalysierte Reaktionen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Sonstiges</a:t>
            </a:r>
          </a:p>
        </p:txBody>
      </p:sp>
    </p:spTree>
    <p:extLst>
      <p:ext uri="{BB962C8B-B14F-4D97-AF65-F5344CB8AC3E}">
        <p14:creationId xmlns:p14="http://schemas.microsoft.com/office/powerpoint/2010/main" val="39181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1413" y="1940383"/>
            <a:ext cx="5457936" cy="3385009"/>
          </a:xfrm>
        </p:spPr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Eugene Houdry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1950 Gründung von Oxy-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Catalyst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-Company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Erster Katalysator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1973 weiterentwickelter Katalysator auf dem Markt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49" y="406238"/>
            <a:ext cx="4010180" cy="4919154"/>
          </a:xfrm>
        </p:spPr>
      </p:pic>
      <p:sp>
        <p:nvSpPr>
          <p:cNvPr id="7" name="Abgerundetes Rechteck 6"/>
          <p:cNvSpPr/>
          <p:nvPr/>
        </p:nvSpPr>
        <p:spPr>
          <a:xfrm>
            <a:off x="6737002" y="5432692"/>
            <a:ext cx="3734874" cy="605307"/>
          </a:xfrm>
          <a:prstGeom prst="round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5"/>
          </a:lnRef>
          <a:fillRef idx="1003">
            <a:schemeClr val="dk2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664281" y="5550679"/>
            <a:ext cx="188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Eugene Houdry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7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45" y="1860973"/>
            <a:ext cx="5190867" cy="3930227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Aufbau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6094412" y="1860972"/>
            <a:ext cx="5190867" cy="3930227"/>
          </a:xfrm>
        </p:spPr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Rückstände zur Filteranlage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Umwandlung der Schadstoffe zu weniger schädlichen Stoffen ( N₂, H₂O, CO₂ 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00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Funktionsweise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9906001" cy="4608514"/>
          </a:xfrm>
        </p:spPr>
        <p:txBody>
          <a:bodyPr>
            <a:norm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Wandelt die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Abgase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Fahrzeuge um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Lambda-Sonde (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Lambda: Begriff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Verbrennungstechnik, beschreibt Verhältnis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Brennstoff/Luft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Bleifreies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Benzin: für katalysatorische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Schicht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Blei &amp; Platin: chemische Verbindung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973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602" y="1884596"/>
            <a:ext cx="5051809" cy="3663950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Verwendungszweck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6173790" cy="944475"/>
          </a:xfrm>
        </p:spPr>
        <p:txBody>
          <a:bodyPr>
            <a:normAutofit/>
          </a:bodyPr>
          <a:lstStyle/>
          <a:p>
            <a:r>
              <a:rPr lang="de-DE" dirty="0" smtClean="0"/>
              <a:t>Benzinmotor betriebene Gegenstände 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1" y="3105605"/>
            <a:ext cx="5323871" cy="362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8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2114395" y="835956"/>
            <a:ext cx="3196899" cy="1005723"/>
          </a:xfrm>
        </p:spPr>
        <p:txBody>
          <a:bodyPr/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Homogene Katalyse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half" idx="15"/>
          </p:nvPr>
        </p:nvSpPr>
        <p:spPr>
          <a:xfrm>
            <a:off x="1514286" y="1931832"/>
            <a:ext cx="4397118" cy="492616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bei chemischer Reaktion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Katalysator, Edukte gleicher  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Aggregatzustand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Vier Formen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Vorteile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Reaktionsbedingungen, Selektivität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Nachteile: Trennung zwischen Katalysator und Reaktionsgemisch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6926909" y="835956"/>
            <a:ext cx="3184385" cy="1005722"/>
          </a:xfrm>
        </p:spPr>
        <p:txBody>
          <a:bodyPr/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 Katalyse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half" idx="16"/>
          </p:nvPr>
        </p:nvSpPr>
        <p:spPr>
          <a:xfrm>
            <a:off x="6143223" y="1931832"/>
            <a:ext cx="4751758" cy="492616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Aggregatzustand fest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Zweiphasiger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Kontakt (flüssige oder gasförmige Edukte + fester Katalysator)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Dreiphasiger Kontakt (gasförmiges Edukt + flüssiges Edukt + fester Katalysator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Beispiele für heterogene Katalytische Verfahren</a:t>
            </a: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435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Reaktionsbedingungen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Inhaltsplatzhalter 14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9906001" cy="4608514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Betriebstemperatur von ca.500°C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Verbrennungsluftverhältnis von  λ =1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Verhältnis von Luft zu Benzin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ist 1:1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λ &lt; 1, Luftmangel, es liegt ein reiches/fettes Gemisch vor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λ &gt; 1, Luftüberschuss, es liegt ein armes/mageres Gemisch vor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Katalysierte Reaktion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4608514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Chemische Umwandlung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Verbrennungsschadstoffe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Umgewandelt: Kohlenstoffmonoxid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Kohlenwasserstoffe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Stickstoffoxid 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Zu: Kohlenstoffdioxid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Stickstoff,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Wasser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4608514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1. 2CO + O2  →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2CO2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CmHn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+ (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m+n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/4) O2 → m CO2 + n/2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H2O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3. NO + 2CO → N2 + 2CO2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701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TM04033919[[fn=Schaltkreis]]</Template>
  <TotalTime>0</TotalTime>
  <Words>262</Words>
  <Application>Microsoft Office PowerPoint</Application>
  <PresentationFormat>Breitbild</PresentationFormat>
  <Paragraphs>65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Trebuchet MS</vt:lpstr>
      <vt:lpstr>Tw Cen MT</vt:lpstr>
      <vt:lpstr>Schaltkreis</vt:lpstr>
      <vt:lpstr>Benzinkatalysatoren</vt:lpstr>
      <vt:lpstr>Gliederung</vt:lpstr>
      <vt:lpstr>Geschichte</vt:lpstr>
      <vt:lpstr>Aufbau</vt:lpstr>
      <vt:lpstr>Funktionsweise</vt:lpstr>
      <vt:lpstr>Verwendungszweck</vt:lpstr>
      <vt:lpstr>PowerPoint-Präsentation</vt:lpstr>
      <vt:lpstr>Reaktionsbedingungen</vt:lpstr>
      <vt:lpstr>Katalysierte Reaktion</vt:lpstr>
      <vt:lpstr>Quellen</vt:lpstr>
      <vt:lpstr>Vielen Dank für eure Aufmerksamkeit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Dieselkatalysatoren</dc:title>
  <dc:creator>Mareike Damm</dc:creator>
  <cp:lastModifiedBy>Mareike Damm</cp:lastModifiedBy>
  <cp:revision>28</cp:revision>
  <dcterms:created xsi:type="dcterms:W3CDTF">2016-01-09T08:48:17Z</dcterms:created>
  <dcterms:modified xsi:type="dcterms:W3CDTF">2016-01-11T14:29:56Z</dcterms:modified>
</cp:coreProperties>
</file>