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4"/>
    <p:restoredTop sz="94631"/>
  </p:normalViewPr>
  <p:slideViewPr>
    <p:cSldViewPr snapToGrid="0" snapToObjects="1">
      <p:cViewPr varScale="1">
        <p:scale>
          <a:sx n="155" d="100"/>
          <a:sy n="155" d="100"/>
        </p:scale>
        <p:origin x="20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D65DF282-968F-F04F-A281-0085495FB8C3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9C926C4-A0F8-4C47-B5DC-1D0CA69EED8E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4A36E21-0CD7-A44C-B99F-8E985E5EED01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EFF2B4C-03FF-954D-BB81-389408B759A2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4EE19726-43C6-6B4E-9B12-9BFFC7E6CF5D}" type="slidenum">
              <a:t>‹Nr.›</a:t>
            </a:fld>
            <a:endParaRPr lang="de-DE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298509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5E179BE-70C8-BD4E-98F3-2D5F792A613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DC1B11B8-4D0E-C047-9A69-E1670D8812B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4" name="Kopfzeilenplatzhalter 3">
            <a:extLst>
              <a:ext uri="{FF2B5EF4-FFF2-40B4-BE49-F238E27FC236}">
                <a16:creationId xmlns:a16="http://schemas.microsoft.com/office/drawing/2014/main" id="{A9F9A2BA-35E2-C84E-9655-222D5AD42506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4E43C6D-F83C-2F44-BE10-5A51A074A268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CDB2BB9-088C-134B-B416-DE2FA12D9D54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E1FD003-F1F7-504E-9805-4E27451297A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AB39BBE8-1B3E-DB45-8C77-22A44AFCE86A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942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de-DE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5797DE3-0AEF-3248-8B3D-E9B674C1738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6E766F5-EB08-BB47-8A3C-83DF65C0B658}" type="slidenum">
              <a:t>1</a:t>
            </a:fld>
            <a:endParaRPr lang="de-DE"/>
          </a:p>
        </p:txBody>
      </p:sp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CA9122F-A965-E34A-AC88-D6963E1A400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6348316E-E424-064A-892B-98E6EF8E775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F0215-74E2-5D40-8EDD-E86C9DB828D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1A75996-8F3F-974A-B8BB-400803937033}" type="slidenum">
              <a:t>2</a:t>
            </a:fld>
            <a:endParaRPr lang="de-DE"/>
          </a:p>
        </p:txBody>
      </p:sp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58BC6C2F-347D-C847-A2B5-27F9B2E4BB8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1F7B1496-680F-674A-9DAA-B2723BDEEF8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711E8E5-A341-8342-B99F-52FEDE4F17F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5495594-F706-324C-B573-E1BAE48DEFA1}" type="slidenum">
              <a:t>3</a:t>
            </a:fld>
            <a:endParaRPr lang="de-DE"/>
          </a:p>
        </p:txBody>
      </p:sp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9DAC16B4-0270-FA4F-8ABE-3F66419983E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6EA4DB2A-8489-5143-960B-6FEEC0A0C4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31417A3-8742-8649-8155-AF365188956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9D1BAC5-75C8-EB48-AFAA-E5E4ADE529D0}" type="slidenum">
              <a:t>4</a:t>
            </a:fld>
            <a:endParaRPr lang="de-DE"/>
          </a:p>
        </p:txBody>
      </p:sp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62C217E4-6763-664D-9727-8101CD76B5E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6BE2E8C0-D650-E249-B894-8F3E538C3DC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352802F-0348-414B-801F-978E06AADD7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7148020-D8EF-DD48-89AA-09F84D3D8106}" type="slidenum">
              <a:t>5</a:t>
            </a:fld>
            <a:endParaRPr lang="de-DE"/>
          </a:p>
        </p:txBody>
      </p:sp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8CA577C2-2881-4048-8C45-E60724DB2A8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E83332D2-6CC3-4043-90F3-D05769D5BDA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0FB3B2B-F5A1-2E4A-A8A8-C808509E520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AB2E5BB-59E9-0B4C-BE8D-F0387E72B203}" type="slidenum">
              <a:t>6</a:t>
            </a:fld>
            <a:endParaRPr lang="de-DE"/>
          </a:p>
        </p:txBody>
      </p:sp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439C310F-E2A1-5344-8BEB-8D7EB20C094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483F61C0-3C58-C44E-9C8A-9DB0CCD2DA1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80F0E5-14F6-D948-9EC9-9BAD10A1D3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5AFD799-CB24-0344-B569-A00CF2A05B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9ADF6B-E963-4443-9408-AFFCBB4F0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F3669B-68F2-C64E-9360-2BC216B8D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EDE5D8-2B16-0946-B16D-A96D7D636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4E1ED22-6BB5-2C4F-BAE9-6F0C8C37502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388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1A84DA-50E8-8C46-A801-DE0CECBCB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B76973E-F957-B940-8CCD-9D410DE519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18DD47-C299-924C-9D10-A3C43058E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CC9D69-45F2-994E-A239-62D597639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FFA2CC-2195-4147-A662-45B135215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1AEF80F-04D1-6D48-AD32-2D87F51E0EAA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004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57272F6-0AD8-5E4A-80BB-F62C85B14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01369C3-2E6B-724C-B681-8207993039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DDED3A-38B3-C94D-8DAD-8C93F09EC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A8A6EB-E228-8F47-BCA2-3935709DF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FC9A97-6E4A-ED4E-843F-8055FDD48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2206329-2EC8-F14B-917E-A3B228BA50CB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92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9A948D-3F4E-024E-A735-8EFCC68A3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EA2D82-75CA-1743-B609-2268AF9FD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7BE034-546C-DA4E-B73F-E5CD58B33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815848-B00D-5844-9C68-B5FC62A3F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9E2856-359F-D944-860F-0744EAB44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ED86230-637F-9142-BB4E-BEE511E8E679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9097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B1A54A-E8C7-534C-9CB3-003A2D4B8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35CDD4-D6BE-EB40-A5B6-8608981EF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456B57-8523-BD4E-89AC-86762FD1C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CC7DAE-CFF8-E249-8D0C-63CB8948C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3B5537-2EDF-B64C-993F-609EADEA0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B9CB813-2D92-0540-9067-5F83E90FF27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040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76316E-3374-0749-9900-897ED81EA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DD32D2-8633-564D-8583-D62599A204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2009CF9-57B4-914F-8B21-C493BEC4E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9EB3671-ADA2-D840-9B7B-5A998077C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43A478F-D8F2-6E46-B276-172491F19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BBD4BA-09E1-8E47-9A5B-79F787CFE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1413ECE-3A32-2742-9D83-6A82E4A8B81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0882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BE87E2-80E3-2C49-9070-7D253DA73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C694309-4B56-2140-857B-9E049299F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8DEEB-80D3-6248-BBAE-876255F76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E94BE39-EAD2-2F45-907E-D43704765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CDFB036-0F42-574B-88F2-D6CFB6A1B7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26776B6-A026-BA44-80BD-2853ABE1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CEA560F-2243-F34C-8D61-5DC67ABA7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F3FDB37-04CC-6A48-B848-AC5C5C7A2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9508D60-3E1F-9248-95A4-28B5C7D61FCE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9573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CE4BBC-8B43-E640-9445-842B30723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252DB9B-2655-4C45-90E2-D726FC568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DDED082-A1A6-9749-8766-85CD05ED9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DC4D0C2-7CBE-824E-81F6-EA84CE3C3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BD6987E-247A-FB44-B42E-5560D3E96B19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6049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308A229-F096-A749-A4D7-2FFE59F99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0873D8A-DC9E-034E-8426-4C82CA681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E699FC3-B2E6-0341-897F-F9D5B6C0C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94BF129-E8B3-2543-B7F7-5FC8B11019FF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061938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A9FF31-D1CB-A541-A1A6-724AA3F0D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F46202-6EAB-FC4E-91C0-DE7526DC0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BC72FB5-92F0-CC49-A38C-1779A7224B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22BD2AE-6DBB-124F-A5AC-C8DC891BE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1F5BC02-CCAC-5643-A496-937C473D9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2AF4C53-7E34-5F49-9130-754693F4F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1FA8F93-A915-7743-BE67-0DC96AE6868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8712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F8AB63-6F27-FC4A-9F8C-9671A9343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C168FFA-CF9E-C247-BA48-D603142675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AA41DD8-18E7-8949-BC0D-0F4CDBD51E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DF2E30-74A6-954A-961A-2AD3A43A9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141631B-117C-9846-A783-F590730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3DCA686-730F-1846-8021-E8F275BA7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3A94629-4A63-A747-8E8A-BEBDAF093346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798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290F8CB-E345-5643-B302-5CA60F3D036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1D5BAD2-63FE-E64F-B718-5E612E66B37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FC82B1-B55C-7B49-88F4-C8555C4B5E7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7BA6ED-77F5-A34B-860B-29867D204FB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969420-A70F-4346-B9FA-DC6660B449A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03780355-3657-CD4C-9B6B-01989D31FA02}" type="slidenum"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de-DE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  <a:cs typeface="Arial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de-DE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  <a:cs typeface="Ari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6A3BF8-8EDB-DF40-A02C-268EA379983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de-DE"/>
              <a:t>Acrylnitril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8AC0AB8-C8DC-014C-82B5-43B2BC12CE4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74298702-2EBE-D846-9E16-81A5375EBA06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152000" y="2106720"/>
            <a:ext cx="3671999" cy="38692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">
            <a:extLst>
              <a:ext uri="{FF2B5EF4-FFF2-40B4-BE49-F238E27FC236}">
                <a16:creationId xmlns:a16="http://schemas.microsoft.com/office/drawing/2014/main" id="{7E5DCB3D-848E-3C47-9EEC-6AD8481BC4E6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560000" y="3851640"/>
            <a:ext cx="2520000" cy="3780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A7874E-E6BC-4243-B6D9-34DAFB75826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de-DE"/>
              <a:t>Acrylnitril zu Polyacrylnitril</a:t>
            </a:r>
            <a:br>
              <a:rPr lang="de-DE"/>
            </a:br>
            <a:r>
              <a:rPr lang="de-DE"/>
              <a:t>radikalische Polymerisation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4C714A5-1986-B74A-898D-BABFB436F806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/>
          <a:p>
            <a:pPr algn="ctr"/>
            <a:endParaRPr lang="de-DE"/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66236A71-9D51-B648-8B48-C2EFB1F6BF98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2000" y="1872000"/>
            <a:ext cx="9891360" cy="5558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65FF61-3073-D842-8300-5EB997632EC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de-DE"/>
              <a:t>Cyclisierungsprozess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FACE3DC-44D2-5B4F-A63C-0ED71E210D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F0AAB1DB-0493-1D4A-A47F-724C058EAB65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92000" y="1773360"/>
            <a:ext cx="8280000" cy="5642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36740A-78F5-AB4C-A10B-2D60ECE183B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de-DE"/>
              <a:t>Sauerstoffbehandlung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32B5D3-F314-E146-862E-F4FF4E90AE9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A5A7C961-649C-2643-970A-07DDFE491EE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47640" y="1438559"/>
            <a:ext cx="8928000" cy="5617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AE9EBD-B65B-F545-B186-65131D593C4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de-DE"/>
              <a:t>Carbonisierung bei ca. 1200–1500°C – Eliminierung von N2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97D8C56-5A64-D949-BF25-9B353315722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B4D0460F-93BC-0E46-9F4D-F278A4480F78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133640" y="1769040"/>
            <a:ext cx="7218360" cy="5215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3775EA-8B94-8B42-B045-019BE4553F9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779AE76-73EA-D74D-B8DB-EBCAFD9543C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0C50E003-7016-AC47-9AF9-6EE4A649ECE5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-155160" y="1007999"/>
            <a:ext cx="10379160" cy="5923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Macintosh PowerPoint</Application>
  <PresentationFormat>Breitbild</PresentationFormat>
  <Paragraphs>11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4" baseType="lpstr">
      <vt:lpstr>Microsoft YaHei</vt:lpstr>
      <vt:lpstr>Arial</vt:lpstr>
      <vt:lpstr>Calibri</vt:lpstr>
      <vt:lpstr>Liberation Sans</vt:lpstr>
      <vt:lpstr>Liberation Serif</vt:lpstr>
      <vt:lpstr>Segoe UI</vt:lpstr>
      <vt:lpstr>Tahoma</vt:lpstr>
      <vt:lpstr>Standard</vt:lpstr>
      <vt:lpstr>Acrylnitril</vt:lpstr>
      <vt:lpstr>Acrylnitril zu Polyacrylnitril radikalische Polymerisation</vt:lpstr>
      <vt:lpstr>Cyclisierungsprozess</vt:lpstr>
      <vt:lpstr>Sauerstoffbehandlung</vt:lpstr>
      <vt:lpstr>Carbonisierung bei ca. 1200–1500°C – Eliminierung von N2</vt:lpstr>
      <vt:lpstr>PowerPoint-Präsentation</vt:lpstr>
    </vt:vector>
  </TitlesOfParts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Acrylnitril</dc:title>
  <cp:lastModifiedBy>Zemann</cp:lastModifiedBy>
  <cp:revision>5</cp:revision>
  <dcterms:created xsi:type="dcterms:W3CDTF">2018-02-15T21:46:03Z</dcterms:created>
  <dcterms:modified xsi:type="dcterms:W3CDTF">2018-02-16T16:40:04Z</dcterms:modified>
</cp:coreProperties>
</file>