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4"/>
    <p:restoredTop sz="94631"/>
  </p:normalViewPr>
  <p:slideViewPr>
    <p:cSldViewPr snapToGrid="0" snapToObjects="1">
      <p:cViewPr varScale="1">
        <p:scale>
          <a:sx n="155" d="100"/>
          <a:sy n="155" d="100"/>
        </p:scale>
        <p:origin x="2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B2819DE-FCB3-F04E-ADC7-2642198972A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800AB4-C0AF-6543-B57F-627D53B9855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C50A2C-2D6E-C04E-A425-CC076C35A76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3CFE92-2396-D447-94E0-494B65AC36D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D8194E7-3E95-924F-B5FC-7D1A017F9FBC}" type="slidenum">
              <a:t>‹Nr.›</a:t>
            </a:fld>
            <a:endParaRPr lang="de-DE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8058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A4BDAE2-C85B-BC40-9CF4-57C621783B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3134802-061B-2A4B-B2AF-3D75DE52257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22305724-FF6F-7A4A-8F81-5D05E69A379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de-DE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A0CAF9-60ED-6142-87C5-FA0B2FDA6D9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de-DE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9A5DA4-0C01-3940-8DFC-3DC18F4C8E2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de-DE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F5166B-540F-F44C-9889-BF4CE457FA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de-DE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3DAD2254-C11C-B14A-83C3-48CF58CEAAC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76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de-DE" sz="2000" b="0" i="0" u="none" strike="noStrike" kern="1200" cap="none">
        <a:ln>
          <a:noFill/>
        </a:ln>
        <a:latin typeface="Source Sans Pro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195873-878E-394C-B125-4BCBE65CEB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E475369-E65F-6140-9BDC-52A92EDBCCD3}" type="slidenum">
              <a:t>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079829C-616E-6942-93DE-644A019FB3E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2C93767-924D-DE49-8150-57FA22D619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>
              <a:solidFill>
                <a:srgbClr val="2C3E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4AA736-86DC-D546-B2D0-374D8D62CC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017C004-6E4C-C241-8851-36A08DBA9E46}" type="slidenum">
              <a:t>10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7AB5405-DF07-6E44-897A-07FB4AE808B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4CE85C6-5CA0-FB49-B108-341D04CE7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5871C2-040C-564F-B599-3454D30859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38B52FD-1D83-594C-AC6C-E7DB3A7CBC8D}" type="slidenum">
              <a:t>11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4D804C7-D8C8-9943-BF30-D1D776F3C4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284724C-846C-4049-84F8-6EF11D185B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6C5EA4-48DD-0345-A23A-9842C4525E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5D691E7-2E9C-D742-80D3-8AEDAF9B83A0}" type="slidenum">
              <a:t>12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5E9D3BC-2EB3-2744-9C32-F918E1561B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666373B-637F-EB41-AFFC-050E41231A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6D0C45-6FD6-0C42-938E-298FF7991C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047BFEA-691B-D649-9BE2-E3803283A539}" type="slidenum">
              <a:t>13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6D5731B-D6CB-894F-9D11-39F2AF8010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2E7E78B-1E8D-834C-BDD1-37EB64FEEF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0FD06E-C8B4-EA4C-8490-8F88E59CA4B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C4F1A47-F11B-0941-9130-73CE54D3B961}" type="slidenum">
              <a:t>14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F3FA49D-2E8C-9047-ACC1-E58AE34E1D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0F6EC95-940A-AE4A-BAB5-3C8BC45EEA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C90424-EBA1-8043-9ACF-E1DEB7A295E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2CADF9-0EE0-B446-AF1E-503C6A2CCB6F}" type="slidenum">
              <a:t>15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1CC7B29-A6F9-484D-9A8E-759B429374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2521D3D-54DF-CD45-B49B-096218398E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5C8319-102E-4946-B071-AE5B1D8560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1BE7BBF-4D75-E246-A0C4-E59F4840E255}" type="slidenum">
              <a:t>16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3F27E5F-EC90-6C42-9939-6A43AE3A09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E5F1F40-815E-FE4E-9EFD-541D2B1247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8F8C64-3D8E-404B-973F-B5B66A715D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8145931-D0A1-3F4D-BCD2-ADDFDC037A00}" type="slidenum">
              <a:t>17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BDF13EC-EA48-E248-BAF9-6393A2F2C6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D5DFA00-F3B1-5D4D-A307-80C8EB0C81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0934BB-F176-444F-8828-21779ED7BD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ECA69AA-35B0-1B46-994D-5D74D1EFCAF2}" type="slidenum">
              <a:t>18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D4C2C3A-9A2B-8742-8BE0-142D0E5C46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D178CDC-77CD-9C4D-8293-B16D595BCD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B347D8-5066-C641-93EA-B016E6B015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BD7DF1-729C-3A48-A81E-513A7DFF8705}" type="slidenum">
              <a:t>19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42188BD-1ED9-2044-8839-7107FC2A30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4AC4E1C-4CCD-234F-BCDB-41111E6202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64E925-9B5A-1C4D-A4BF-E7A76E2AC7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5FE437C-2BB8-C34B-A33B-A81C0FE05A52}" type="slidenum">
              <a:t>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07B7D6-AEEB-0442-B3D7-BCAAA2DC6BC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8165EC3-9AF4-6546-9639-19F4F64152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>
              <a:solidFill>
                <a:srgbClr val="2C3E5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07D33D-3A0B-6D4B-9F0C-09961BE752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D707052-5A93-814E-9DCF-F859B20C920E}" type="slidenum">
              <a:t>20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C3E0101-920E-B542-A4C1-79871030B5E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4C6E142-890F-2945-9A02-DD058DCDFE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16D44B-A0E2-454B-85B8-AD597278C3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080AB77-F363-2B49-9CFB-1B2C45FADA3D}" type="slidenum">
              <a:t>21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B2A1BF9-5F32-8E4A-91BE-C8591C4AD6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27C7561-842A-444E-B7C9-670DC720BF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86143B-F48A-2A43-A6AF-73B53630CB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F32E7F2-0CC9-454F-AAAF-0BA23B9096D1}" type="slidenum">
              <a:t>22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69911C0-2218-FE4E-8308-90E8394237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11A05B-315B-B14B-9ABD-D5D0C732BD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C6B2AA-EB93-6B4A-87F1-50EDA3627A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36CFED8-84B5-7648-B97E-9CCC0EF0E45C}" type="slidenum">
              <a:t>23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0EF7B69-D404-4540-9BD6-CEE02B60BC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D922183-8611-3B4F-BA69-B00B3A2AB1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E0312C-BBE5-D045-A3D7-F37ADFFF24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8E3B3AB-A47B-E244-9A90-B25390F0E6CF}" type="slidenum">
              <a:t>24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2C34173-12B7-FB4A-BAE7-00C3B745DB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E9A1CB-AD3C-C549-A0C5-F71FCA53F5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3A2F10-F11B-BA44-9709-8EF5019493C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E5A2396-1C29-BE41-9265-140013377C4F}" type="slidenum">
              <a:t>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F2493A2-5627-8343-9305-8EC443FA08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049C262-D9BA-B94E-884C-BC93EE9517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C7AE56-AB8F-2545-A19D-5D031A8938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EB0E4-42B0-6F4F-9173-3BBA991519D1}" type="slidenum">
              <a:t>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438742-E034-6948-BD03-3E932E061E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E8DDDD-72EA-6540-A204-DC8115A1B2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24A1A1-2002-7147-8051-A607A47623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751EE0-FE01-CF4C-9482-7F519CC16F77}" type="slidenum">
              <a:t>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A8B2627-A6A6-3A4D-BF70-5F98FCDB40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784A4D-7972-2649-BFA5-96CA6E69DD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AE8520-2C19-DC4E-949A-37D1D82B32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C55F58A-BCD7-9143-A2C3-172654903BD6}" type="slidenum">
              <a:t>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71A450-BBF1-4A45-B713-5F6E78AF92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399AE72-2EE0-9B4B-B928-47E164ECC3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3A9FA8-905F-0343-A909-50D24311FD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F93EFA8-E7C2-FE43-9BB4-EDEDA547AB18}" type="slidenum">
              <a:t>7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70E42C-871E-9041-A9A3-0F84BBEF99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4C6918-C319-7648-BC19-E53A5F61CF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9BE3AF-49EB-C742-878B-25345387B5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4AF36F-8642-764B-9E45-070FCFA2B592}" type="slidenum">
              <a:t>8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3861C84-BC73-D049-8750-85A2BB25DD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9791D3B-DFB1-CB4D-AF91-920D6FD324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7CF3D3-88D2-234D-96BF-C5BA9019D7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19C8A8F-D661-A44A-9ADD-C40F6FDFCD6B}" type="slidenum">
              <a:t>9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8F77285-249B-574A-ABE3-EB65C71845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264A483-7A6D-DE45-8750-63AD5020F0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0B00A-8422-8D4C-B9A2-23A4C6D8B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2F398E-A20F-7D4F-89E4-C3B8D8EA7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316C2C-FAED-2343-9DCB-B9D4601D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E07DE4-D8DD-7F48-9B06-14E2084D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0D9BB7-B4C4-BB4A-8D79-87269125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EBE384-C8FB-6542-BCDC-A1270FBC7B1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21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9795D-F275-4D49-853B-770831CD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F967F0-64AD-0643-BA84-D29FE2F02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20754-FFD0-244C-A693-F0334834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86C546-D47E-074E-91E2-2B0EEB22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FFE82F-F95F-AD41-86BD-8F628332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00D251-91BC-3242-93BB-4BCEA40C90D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11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4BF01DB-B8A1-8842-83F3-D47EDD0A6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80288" y="301625"/>
            <a:ext cx="2339975" cy="67183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0D03DB-220A-0744-88B0-FC2410B29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867525" cy="67183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40ACF0-362C-FF49-B232-657E2629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8ACE9F-2223-7946-AD7A-C3FB7A1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1D0119-E431-A645-A266-7E72A5C9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EF2939-CF1A-8341-93C0-5FC33413A0C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73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8B7C6-583A-114B-A5D5-4F91438ED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08060B-3D8E-9F4C-9297-3EB5E26F6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AEA46E-A3E4-384C-A4F6-D241F8DE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96D0EC-9837-FD4E-8571-2F3B56AF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0304D4-9AFE-3341-A635-5CA992A6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C4F0F2-A282-AB42-97EB-A358CE452AD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40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C2D19-8C55-9A4D-B859-8D587B01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27F62-1FBF-7343-84F3-93DD2EB23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726350-B24E-B244-9226-7C7B6AE3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9F5528-F7A8-A74F-BDA0-79DA3F18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3118D4-A2C2-3F4E-8858-F321C1E8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E9BD02-FC08-D049-AFE5-3DB50594C6D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30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95CC7-714F-4C41-8BD8-14855F23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D1354A-53FD-A045-B261-41711E91F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BD2560-1660-564F-91AF-C21DAA08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6DFAB-BB44-6A47-B768-C7FED5E9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86EEB1-C8EC-D349-A593-1F4F4F31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F672D4-3FA5-7841-AEE2-CE5D42BD195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80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E93B8-DFF6-384F-8E8E-884C3930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AF767-9B85-3944-A321-0B3760B4A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3" y="5219700"/>
            <a:ext cx="4603750" cy="19796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BAA39F-1712-6940-82EC-32D7D7BF3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5219700"/>
            <a:ext cx="4603750" cy="19796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E64FC2-EEFE-4844-A64D-47B60602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673DF8-3D9B-8B40-B6A8-FC91AE0D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CA5685-0D83-284F-A3E5-D5AE293E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BE01E4-CBEB-1649-8E8B-845C34A76BD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05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FA7EB-5ED7-8B41-B925-B2DC536C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7C1F95-FB98-DD46-AAB8-CCDD57907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AD329C-1F14-0B4C-883F-B69FC5126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5990CC1-CF59-2E4E-A09F-55029A500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1A3A95-C3A8-6D47-9A38-8E20B3FCE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5D508AA-90DE-5D4C-984B-106F6C76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643B537-90D2-9A40-BBF7-40298F20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72D27F-65BB-034D-8D44-AAA3D4AF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851EEC-A33F-2647-BC5A-9ED02AB03BE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30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2A71A-24B4-2444-9D76-E9C393DF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098BBE-99C3-404C-8270-255F3E01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899AF5-0B15-064C-B523-AC4365B0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3B0BCA-29EB-E24F-AD4A-EAC0626E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62B021-19FB-4443-804D-D827F5D3B57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772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C20051-19D4-3540-8C0A-4744E397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13BBD8-0BE7-8F4F-AFF9-87277FBA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AD16A8-91E2-8648-B99A-67249CA3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21F61E-6BF3-D046-99F6-82864BAB35F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10645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9C33D-282B-434D-AAC5-0D55CD87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EDDB41-B0D5-6549-B1E5-69441A7A3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09E8A1-A50A-EF48-9245-C0659B459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58B9E-EEC9-C344-9DC6-766A118F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916C4A-B830-EB4E-94E8-1C4E0937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EF39E1-F6AA-AB49-BCE0-CB27C68A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425687-13DD-F049-88D5-65581295EEF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40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9CE62-AD20-3946-A964-ED84B4BC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EC39C6-600F-A843-93D9-FADEC2FD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506387-3C23-8949-BA22-9727A8A6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A10ED8-DA06-9447-9FD8-ECC2E291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3448E2-5A50-1D47-AEF4-A0B71381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77292F-E3CD-FC49-92B2-EBFCC1CA351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693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7F959-EF95-1F41-95AE-AADEA14E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70C51CA-F356-9A4C-9562-0147EC3E5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7BFAB8-B43C-0B4A-8219-6C3173256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21B650-E1D5-8F4A-945A-40C28352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1108A1-0541-CE40-9D48-B9D6EBB3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D460BE-D15D-A140-82BE-A3ECED1A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1FA65D-080F-A34A-93C9-8998636FAB7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650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7CE9B-497E-8D4C-AA31-B89475C9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C830903-1469-AA4D-AE23-49C0A5ED4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6E5298-1D8D-B44A-9D00-C2ABB6FC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FD2DBD-14F7-9649-A6BC-DECD0AC5C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06CB60-7DFE-FB4B-A501-BA23484A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EF854E-B1E6-8947-8D75-6D90832CA58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35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8A66694-3D1F-2B4F-909A-CCE9248F3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80288" y="3779838"/>
            <a:ext cx="2339975" cy="34194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F63957-0F89-0648-8165-91DD57365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363" y="3779838"/>
            <a:ext cx="6867525" cy="341947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20BDF5-587D-B74E-A5AC-15736386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71D4D8-22F2-8143-A22F-1B134CB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E32C92-CEA4-BA4C-B877-099403ED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27FB54-D0F7-6346-8ABD-77EE5F2ACA1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214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5BA8C-1681-CA48-BB79-2BD5A48CF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48D739-D298-2848-96BF-A4284CF5E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D42CAB-957E-6347-9E36-C4560F9A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23152E-44EF-8A4E-A915-BB6FDFA0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89B64B-A310-5540-8D84-AFD6CA57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FF5FD3-07D8-6F4B-9572-2B74C8283C2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155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A3EF0-4A75-E549-AFD8-F31E8470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5E5E08-B3B4-0640-BC35-49094AFF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BF287C-FD3A-FF49-8726-170B01B1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AD1A29-AB8A-9847-81A7-00E774C9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E98A76-C0D9-0248-BF1C-4660A673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6C21FC-142B-F34A-A6F1-B4996FEDAB3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092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74B68-A1F1-4C49-BD12-45C141D2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FBCCC7-440D-6A4B-B0CF-F5EDE0B21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2FA9BA-4D1D-5A4C-9E92-17874B92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305C5D-64F7-ED41-BFE7-6EE7C331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D67B23-95B0-0A40-83B1-C2381E0E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68638C-D594-C34D-896B-5B687E058FA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340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8CF4D-9A5E-5545-8714-50B31731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6571F7-FC96-DF4F-87B1-3A6D32816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9475" y="5040313"/>
            <a:ext cx="3073400" cy="2159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82BEF2-6537-CB43-AF44-D45CE4D0E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5275" y="5040313"/>
            <a:ext cx="3074988" cy="2159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E9376F-0AEF-7C45-BEB8-B82D43AF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817467-C323-D646-8A2D-03A2EE71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58001B-B609-0446-A9B5-18816BBF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4698FE-B71B-C94A-9884-15069D66517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304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2716B-30D5-6A46-B5C9-8F4AED3B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2E98A6-ADF8-3B4F-9731-28EDB47D4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3C009E-8152-594D-AA15-3C196F0D1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F3350BE-2234-7B48-B4B1-A661D8B5E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7DEB6B-676F-304F-BB42-BA0A19E68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08B548C-3164-1E43-AD8B-CF75471B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57000D-5F37-354D-AB86-8C1E1C54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996940-C5AB-9D44-B4E3-E4207A8F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7431C7-5061-A14C-89F5-607118BF422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363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D9FFA-2B53-C24E-98A8-57E24F67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6C1C39-4294-4947-BD0B-78054702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8BB3DB-B253-994B-B3A0-1747C0FF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878BB4-2C33-2A41-A610-60DEB96E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69BE79-2004-FB41-947A-B811728B31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960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673A68-8242-314A-9509-D48F13C2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8BD155-5B02-E949-B0BC-B551446F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8AA8E2-2390-D649-ABD3-77C20ACD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2FB548-39AB-6D44-BCED-CA60E56E9DD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8651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FB3FA-2AEF-FD43-8648-3B52DBEE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1BFBBB-35C7-6C40-A0B9-D395C82D2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C78361-243E-AD4D-A34D-6DE692CA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DB584E-3BA5-454E-8947-3DD43599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D11987-1A85-AE46-B24B-F1F0BCBA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230666-E47C-2D47-9748-C63CA0AA8F6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47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16E89-C304-334F-804D-4D77AD8F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FFEF70-0B4B-A34A-A2E2-560271E1D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3E96D2-A933-AE4D-A8B9-D626EE986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529DF4-38A1-9E48-B7E3-89E45FA7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F1EAC3-E619-1A4B-852F-C7E6D437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0BC977-4356-1341-9EDE-46A58DD7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30C064-0CBD-2048-B4C6-A2B60DCD191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925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CC026-4895-B449-B7FA-162A2EC3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563FFAC-4411-3E43-B739-3703E31DA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99C0D9-10C1-F748-A312-63BA8B042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B0BBD6-C03A-144A-AF1C-E5881B65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E9920E-004D-1A4D-96AB-FC5969D4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1AC61B-483E-0E4A-9893-D1BEC6D2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B8D558-DE2D-CB4B-A423-6EB1832F0A4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587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40E04-4DA8-1148-A9C7-1CE18A8E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11D1EF-EA8F-E84A-B020-5FBD52A82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029BC3-1B62-4A44-87FC-97164029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3D8648-FE2F-9440-976C-7977CA52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D30C10-E15E-F141-90DE-722DDD11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A47875-EEDE-BF4D-810D-C15F5AEAF89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982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F571618-E1DD-3144-B474-DA727A1E1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66075" y="2700338"/>
            <a:ext cx="1754188" cy="44989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7C183A-D5F4-6E42-98CF-A2507CF30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700338" y="2700338"/>
            <a:ext cx="5113337" cy="449897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F22854-D939-AD43-B2E9-36B6087C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71988D-D456-1B4D-BB76-4EE2858A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9CF45-4919-284C-819F-1818453F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0A7DE9-636C-D241-926E-F57C955D2DD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6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F01E7-FA5D-BF41-B5B2-ACFCAC58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078BD9-9EDF-4F41-94CB-AA1A10073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3" y="1979613"/>
            <a:ext cx="4603750" cy="50403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0EEBAE-7193-FF49-B86D-DDF8F28E5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1979613"/>
            <a:ext cx="4603750" cy="50403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7D05AD-5349-4E45-941F-DB7A1351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E98D0C-59DF-9940-9774-BED4BE1A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6AAFEA-E007-F242-AB35-9702BB60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C097FE-82BC-9244-858C-BEBA52DF4E1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42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B32C8-8F98-AA43-9822-999F598D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5CD3F4-D969-3842-BCB4-EDC5498E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6D6979-700C-174A-9921-E524641AD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D4C6E4-5F52-ED4F-815A-29C8AC88D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2E208F-FD58-DA43-894D-4FB23DFB6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16127F4-4C1B-1247-AB90-23FD2533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729822-3279-E440-9AFC-5F328EED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2821D1-030B-4848-94B2-B2D75887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F107BB-212E-3B40-9C2A-0C8FF274CF7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15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88808-FC23-4744-B6C5-0A82317F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B59742-9D30-884E-B9A0-FA4F99F5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4691AF-1106-8042-A9E5-7345820F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58D1D6-F2E8-8C4B-BA4C-B8F558E4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30724A-F56E-0344-902B-47BAA5A6B97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27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8833BF-0208-9F4D-96F5-A63B03E4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188D21-AB60-9140-B916-37C0F896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642858-827D-ED48-AE1E-17C85B5F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180900-9A32-0148-833E-30060D5AFE1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0891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AA70B-9C03-C440-8EE0-CC1E84DB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A4EAEB-CBB7-144E-A263-DACBB64BD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36D102-442F-AA47-92EE-1FDF9D691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A69026-9AEE-B84A-B921-763C2CCF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380F0F-193A-C041-A11B-DAE4DA1F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F4B759-EE89-844E-92B5-1AA7287C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914FCF-4AB3-0C44-8ADA-F7C1627BE17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99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436D4-8F4B-F943-847E-EA88F2D1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740479E-5C44-304E-B4EC-7627504E9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DF09A3-FA91-2C42-AFBB-42684B3FD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815E01-ADCF-5F41-B70F-F80CE4D7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10BB78-2183-584A-A233-ED7E5087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B90C1E-E190-464A-895C-09106851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5B7DD8-ABAC-0448-A47C-3DAD6811550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98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5D63EFD1-71EA-9749-B6F2-94B373BE07BF}"/>
              </a:ext>
            </a:extLst>
          </p:cNvPr>
          <p:cNvSpPr>
            <a:spLocks noMove="1" noResize="1"/>
          </p:cNvSpPr>
          <p:nvPr/>
        </p:nvSpPr>
        <p:spPr>
          <a:xfrm>
            <a:off x="0" y="7200000"/>
            <a:ext cx="1008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de-DE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C394AC5C-1DF7-064F-93C4-DF0F9657DCF6}"/>
              </a:ext>
            </a:extLst>
          </p:cNvPr>
          <p:cNvSpPr/>
          <p:nvPr/>
        </p:nvSpPr>
        <p:spPr>
          <a:xfrm>
            <a:off x="0" y="0"/>
            <a:ext cx="10080000" cy="16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de-DE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8083657C-2939-454E-AB80-90D4CAF088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10F9CC-7CC2-5E4A-8EBC-9EA26AEDB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718B2B3-79A0-7649-B16B-5216C56D23A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l" hangingPunct="0">
              <a:buNone/>
              <a:tabLst/>
              <a:defRPr lang="en-US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B69573F-3AC1-294A-A6FA-8F075794A97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de-DE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F42503-B87A-8E46-9D2A-57557660DB6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680399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lvl="0" algn="ctr" hangingPunct="0">
              <a:buNone/>
              <a:tabLst/>
              <a:defRPr lang="de-DE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5B9A0889-66E9-6440-9B98-DFAA048BD641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1">
        <a:tabLst/>
        <a:defRPr lang="de-DE" sz="36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hangingPunct="1">
        <a:spcBef>
          <a:spcPts val="0"/>
        </a:spcBef>
        <a:spcAft>
          <a:spcPts val="1414"/>
        </a:spcAft>
        <a:tabLst/>
        <a:defRPr lang="de-DE" sz="3200" b="1" i="0" u="none" strike="noStrike" kern="1200" cap="none">
          <a:ln>
            <a:noFill/>
          </a:ln>
          <a:solidFill>
            <a:srgbClr val="2C3E50"/>
          </a:solidFill>
          <a:latin typeface="Source Sans Pro Semibold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CDA79FCE-BBD1-8345-A991-EAE441AEE19D}"/>
              </a:ext>
            </a:extLst>
          </p:cNvPr>
          <p:cNvSpPr/>
          <p:nvPr/>
        </p:nvSpPr>
        <p:spPr>
          <a:xfrm>
            <a:off x="0" y="0"/>
            <a:ext cx="10080000" cy="50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ABC9C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7DF002C1-778C-6F4E-9CFD-4AA754C36F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78000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E9C510-EC19-1442-B3DA-392C401C36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5220000"/>
            <a:ext cx="9360000" cy="19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3419EE4-6429-9F4B-8BD4-BF68B054126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l" hangingPunct="0">
              <a:buNone/>
              <a:tabLst/>
              <a:defRPr lang="en-US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9FCDBD-CE17-E241-A768-CD8C4DE1E69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de-DE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392AE8-3DD4-1A46-AF28-78D64D4B20B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680399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lvl="0" algn="ctr" hangingPunct="0">
              <a:buNone/>
              <a:tabLst/>
              <a:defRPr lang="de-DE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34FE8646-731E-5042-AAB2-21D6A8E681B9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hangingPunct="1">
        <a:lnSpc>
          <a:spcPct val="150000"/>
        </a:lnSpc>
        <a:tabLst/>
        <a:defRPr lang="de-DE" sz="36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algn="l" hangingPunct="1">
        <a:spcBef>
          <a:spcPts val="0"/>
        </a:spcBef>
        <a:spcAft>
          <a:spcPts val="876"/>
        </a:spcAft>
        <a:tabLst/>
        <a:defRPr lang="de-DE" sz="20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E7217D7D-51C6-7D46-AE41-85D6BF1BED61}"/>
              </a:ext>
            </a:extLst>
          </p:cNvPr>
          <p:cNvSpPr/>
          <p:nvPr/>
        </p:nvSpPr>
        <p:spPr>
          <a:xfrm>
            <a:off x="2520000" y="2520000"/>
            <a:ext cx="5040000" cy="2520000"/>
          </a:xfrm>
          <a:custGeom>
            <a:avLst>
              <a:gd name="f0" fmla="val 1568"/>
              <a:gd name="f1" fmla="val 3546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21AF5DF5-FA05-1F47-842D-783E501510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0000" y="2700000"/>
            <a:ext cx="4680000" cy="216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8E5202-2491-DE45-B8AC-169B0C09C5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20000" y="5040000"/>
            <a:ext cx="630000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3A093A-CE40-3F45-AED8-38920F634B3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l" hangingPunct="0">
              <a:buNone/>
              <a:tabLst/>
              <a:defRPr lang="en-US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3C18EC-9C4A-A44F-85BA-E2708643FB6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de-DE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E5F55E-A2C3-E84C-B6BD-02C98492DD0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680399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lvl="0" algn="ctr" hangingPunct="0">
              <a:buNone/>
              <a:tabLst/>
              <a:defRPr lang="de-DE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C5FD4737-BC61-DD47-958C-E04D1244A495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hangingPunct="1">
        <a:lnSpc>
          <a:spcPct val="100000"/>
        </a:lnSpc>
        <a:tabLst/>
        <a:defRPr lang="de-DE" sz="3600" b="1" i="0" u="none" strike="noStrike" kern="1200" cap="none">
          <a:ln>
            <a:noFill/>
          </a:ln>
          <a:solidFill>
            <a:srgbClr val="2C3E50"/>
          </a:solidFill>
          <a:latin typeface="Source Sans Pro Black" pitchFamily="34"/>
        </a:defRPr>
      </a:lvl1pPr>
    </p:titleStyle>
    <p:bodyStyle>
      <a:lvl1pPr marL="0" marR="0" indent="0" algn="l" hangingPunct="1">
        <a:spcBef>
          <a:spcPts val="0"/>
        </a:spcBef>
        <a:spcAft>
          <a:spcPts val="876"/>
        </a:spcAft>
        <a:tabLst/>
        <a:defRPr lang="de-DE" sz="20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0D137-FA7C-094D-8EB1-430C1CCE85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8000" y="2065320"/>
            <a:ext cx="9360000" cy="958680"/>
          </a:xfrm>
        </p:spPr>
        <p:txBody>
          <a:bodyPr>
            <a:spAutoFit/>
          </a:bodyPr>
          <a:lstStyle/>
          <a:p>
            <a:pPr lvl="0"/>
            <a:r>
              <a:rPr lang="de-DE" sz="5400"/>
              <a:t>Klebstoffe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C3A057-2AD6-B14C-852D-3D0B64DCE5C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/>
          <a:p>
            <a:pPr algn="ctr"/>
            <a:endParaRPr lang="de-DE"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7960CB9A-E52A-4C40-A9FC-7204D26C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C0A7E2-900C-A543-89CD-CCD45612C258}" type="slidenum">
              <a:t>10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C4DB61-62F7-644B-8153-C4880FA221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>Aceton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0465A8E-A3AE-0645-B8A4-C9FFEB4C69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9031" t="-1711" r="33415"/>
          <a:stretch>
            <a:fillRect/>
          </a:stretch>
        </p:blipFill>
        <p:spPr>
          <a:xfrm>
            <a:off x="360000" y="2088000"/>
            <a:ext cx="2663640" cy="427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9CEC9034-19AB-8449-8330-4C5487EF47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873560" y="1655999"/>
            <a:ext cx="2350440" cy="3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DB28544-AC5F-5D45-A597-BBA19D80CF8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528000" y="3270600"/>
            <a:ext cx="4306320" cy="27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18BAC40-6ED7-464C-98FD-4B1B4BA2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C801C2-9B87-7144-91BA-B6405A0A0790}" type="slidenum">
              <a:t>11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7C9653-EAAF-AF4C-8AED-191B993F51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>Polyvinylacetat (PVAc)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71D797-47AF-414A-AD94-EF39C3AC21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de-DE"/>
              <a:t>Polyvinylacetat (PVAc)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de-DE"/>
              <a:t>Radikalische Polymerisation aus Vinylacetat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endParaRPr lang="de-DE"/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endParaRPr lang="de-DE"/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endParaRPr lang="de-DE"/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endParaRPr lang="de-DE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8B07F750-07FA-5E45-9953-F171DE67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3735360"/>
            <a:ext cx="7344360" cy="224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1CC27B-DB81-504F-948B-ABB025E1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9BD4E9-31AA-204F-B7FA-526E0856AF99}" type="slidenum">
              <a:t>12</a:t>
            </a:fld>
            <a:endParaRPr lang="de-D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79185DA-3019-D24A-B2A0-F8EC730FBB0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9800" y="1980000"/>
            <a:ext cx="8960040" cy="5040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377D2F-696B-5345-AB5E-D3252811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760A07-E219-AE4D-B6FC-B1458C71BE13}" type="slidenum">
              <a:t>13</a:t>
            </a:fld>
            <a:endParaRPr lang="de-D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DF5AF569-CC22-5047-98DA-23E04F9C985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2400" y="1980000"/>
            <a:ext cx="7854840" cy="5040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B0B1E3-85E8-C541-AD8C-A3265081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B74D58-C72D-094D-B7E1-19E232EEC7C4}" type="slidenum">
              <a:t>14</a:t>
            </a:fld>
            <a:endParaRPr lang="de-D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2F5CE2D-5C3E-FB4E-BA51-45A4368C68E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24080" y="1980000"/>
            <a:ext cx="5631839" cy="5040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3C2F100D-EA1C-4449-A29F-B5BECD13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037A15-C7CA-DB4C-9607-0144FEA85894}" type="slidenum">
              <a:t>15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27F741-BF13-B749-B492-6BBCB73F6F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>Sekundenkleber</a:t>
            </a:r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8502BE50-3A7A-634E-8ABF-3317039DE645}"/>
              </a:ext>
            </a:extLst>
          </p:cNvPr>
          <p:cNvSpPr/>
          <p:nvPr/>
        </p:nvSpPr>
        <p:spPr>
          <a:xfrm>
            <a:off x="2376000" y="1872000"/>
            <a:ext cx="194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flüssig</a:t>
            </a:r>
          </a:p>
        </p:txBody>
      </p:sp>
      <p:sp>
        <p:nvSpPr>
          <p:cNvPr id="4" name="Freihandform 3">
            <a:extLst>
              <a:ext uri="{FF2B5EF4-FFF2-40B4-BE49-F238E27FC236}">
                <a16:creationId xmlns:a16="http://schemas.microsoft.com/office/drawing/2014/main" id="{9116951F-28E6-3441-ABB1-2D27DF9C4EB0}"/>
              </a:ext>
            </a:extLst>
          </p:cNvPr>
          <p:cNvSpPr/>
          <p:nvPr/>
        </p:nvSpPr>
        <p:spPr>
          <a:xfrm>
            <a:off x="3384000" y="2015999"/>
            <a:ext cx="2448000" cy="1368000"/>
          </a:xfrm>
          <a:custGeom>
            <a:avLst>
              <a:gd name="f0" fmla="val 19920000"/>
              <a:gd name="f1" fmla="val 3600000"/>
              <a:gd name="f2" fmla="val 9580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*/ 5419351 1 1725033"/>
              <a:gd name="f11" fmla="sqrt 2"/>
              <a:gd name="f12" fmla="*/ 10800 10800 1"/>
              <a:gd name="f13" fmla="val 10800"/>
              <a:gd name="f14" fmla="val 21599999"/>
              <a:gd name="f15" fmla="min 0 21600"/>
              <a:gd name="f16" fmla="max 0 21600"/>
              <a:gd name="f17" fmla="*/ f10 1 2"/>
              <a:gd name="f18" fmla="*/ f7 1 21600"/>
              <a:gd name="f19" fmla="*/ f8 1 21600"/>
              <a:gd name="f20" fmla="*/ f10 1 180"/>
              <a:gd name="f21" fmla="*/ f11 1 2"/>
              <a:gd name="f22" fmla="pin 0 f0 21599999"/>
              <a:gd name="f23" fmla="pin 0 f2 10800"/>
              <a:gd name="f24" fmla="pin 0 f1 21599999"/>
              <a:gd name="f25" fmla="+- f16 0 f15"/>
              <a:gd name="f26" fmla="+- 10800 f23 0"/>
              <a:gd name="f27" fmla="+- f23 0 2700"/>
              <a:gd name="f28" fmla="+- 0 0 f22"/>
              <a:gd name="f29" fmla="+- 0 0 f24"/>
              <a:gd name="f30" fmla="*/ f23 f23 1"/>
              <a:gd name="f31" fmla="*/ 0 f18 1"/>
              <a:gd name="f32" fmla="*/ 21600 f18 1"/>
              <a:gd name="f33" fmla="*/ 21600 f19 1"/>
              <a:gd name="f34" fmla="*/ 0 f19 1"/>
              <a:gd name="f35" fmla="*/ f25 1 2"/>
              <a:gd name="f36" fmla="+- 21600 0 f26"/>
              <a:gd name="f37" fmla="+- f28 f5 0"/>
              <a:gd name="f38" fmla="+- f29 f5 0"/>
              <a:gd name="f39" fmla="+- f15 f35 0"/>
              <a:gd name="f40" fmla="*/ f35 f35 1"/>
              <a:gd name="f41" fmla="*/ f37 f6 1"/>
              <a:gd name="f42" fmla="*/ f38 f6 1"/>
              <a:gd name="f43" fmla="min f26 f36"/>
              <a:gd name="f44" fmla="max f26 f36"/>
              <a:gd name="f45" fmla="*/ f41 1 f4"/>
              <a:gd name="f46" fmla="*/ f42 1 f4"/>
              <a:gd name="f47" fmla="+- f44 0 f43"/>
              <a:gd name="f48" fmla="+- 0 0 f45"/>
              <a:gd name="f49" fmla="+- 0 0 f46"/>
              <a:gd name="f50" fmla="*/ f47 1 2"/>
              <a:gd name="f51" fmla="val f48"/>
              <a:gd name="f52" fmla="val f49"/>
              <a:gd name="f53" fmla="+- f43 f50 0"/>
              <a:gd name="f54" fmla="*/ f50 f50 1"/>
              <a:gd name="f55" fmla="*/ f51 f20 1"/>
              <a:gd name="f56" fmla="*/ f52 f20 1"/>
              <a:gd name="f57" fmla="+- f52 45 0"/>
              <a:gd name="f58" fmla="*/ f51 f10 1"/>
              <a:gd name="f59" fmla="*/ f52 f10 1"/>
              <a:gd name="f60" fmla="+- 0 0 f55"/>
              <a:gd name="f61" fmla="+- 0 0 f56"/>
              <a:gd name="f62" fmla="*/ f57 f10 1"/>
              <a:gd name="f63" fmla="*/ f58 1 f6"/>
              <a:gd name="f64" fmla="*/ f59 1 f6"/>
              <a:gd name="f65" fmla="*/ f60 f4 1"/>
              <a:gd name="f66" fmla="*/ f61 f4 1"/>
              <a:gd name="f67" fmla="*/ f62 1 180"/>
              <a:gd name="f68" fmla="+- 0 0 f63"/>
              <a:gd name="f69" fmla="+- 0 0 f64"/>
              <a:gd name="f70" fmla="*/ f65 1 f10"/>
              <a:gd name="f71" fmla="*/ f66 1 f10"/>
              <a:gd name="f72" fmla="+- 0 0 f67"/>
              <a:gd name="f73" fmla="+- f68 f10 0"/>
              <a:gd name="f74" fmla="+- f69 f10 0"/>
              <a:gd name="f75" fmla="+- f70 0 f5"/>
              <a:gd name="f76" fmla="+- f71 0 f5"/>
              <a:gd name="f77" fmla="*/ f72 f4 1"/>
              <a:gd name="f78" fmla="+- f73 f17 0"/>
              <a:gd name="f79" fmla="+- f74 f17 0"/>
              <a:gd name="f80" fmla="cos 1 f75"/>
              <a:gd name="f81" fmla="sin 1 f75"/>
              <a:gd name="f82" fmla="cos 1 f76"/>
              <a:gd name="f83" fmla="sin 1 f76"/>
              <a:gd name="f84" fmla="*/ f77 1 f10"/>
              <a:gd name="f85" fmla="+- 0 0 f78"/>
              <a:gd name="f86" fmla="+- 0 0 f79"/>
              <a:gd name="f87" fmla="+- 0 0 f80"/>
              <a:gd name="f88" fmla="+- 0 0 f81"/>
              <a:gd name="f89" fmla="+- 0 0 f82"/>
              <a:gd name="f90" fmla="+- 0 0 f83"/>
              <a:gd name="f91" fmla="+- f84 0 f5"/>
              <a:gd name="f92" fmla="*/ f85 f4 1"/>
              <a:gd name="f93" fmla="*/ f86 f4 1"/>
              <a:gd name="f94" fmla="*/ 10800 f87 1"/>
              <a:gd name="f95" fmla="*/ 10800 f88 1"/>
              <a:gd name="f96" fmla="*/ 10800 f89 1"/>
              <a:gd name="f97" fmla="*/ 10800 f90 1"/>
              <a:gd name="f98" fmla="*/ f26 f87 1"/>
              <a:gd name="f99" fmla="*/ f26 f88 1"/>
              <a:gd name="f100" fmla="*/ f26 f89 1"/>
              <a:gd name="f101" fmla="*/ f26 f90 1"/>
              <a:gd name="f102" fmla="*/ 13500 f89 1"/>
              <a:gd name="f103" fmla="*/ 13500 f90 1"/>
              <a:gd name="f104" fmla="*/ f27 f89 1"/>
              <a:gd name="f105" fmla="*/ f27 f90 1"/>
              <a:gd name="f106" fmla="cos 1 f91"/>
              <a:gd name="f107" fmla="sin 1 f91"/>
              <a:gd name="f108" fmla="*/ f92 1 f10"/>
              <a:gd name="f109" fmla="*/ f93 1 f10"/>
              <a:gd name="f110" fmla="+- f94 10800 0"/>
              <a:gd name="f111" fmla="+- f95 10800 0"/>
              <a:gd name="f112" fmla="+- f96 10800 0"/>
              <a:gd name="f113" fmla="+- f97 10800 0"/>
              <a:gd name="f114" fmla="+- f98 10800 0"/>
              <a:gd name="f115" fmla="+- f99 10800 0"/>
              <a:gd name="f116" fmla="+- f100 10800 0"/>
              <a:gd name="f117" fmla="+- f101 10800 0"/>
              <a:gd name="f118" fmla="+- f102 10800 0"/>
              <a:gd name="f119" fmla="+- f103 10800 0"/>
              <a:gd name="f120" fmla="+- f104 10800 0"/>
              <a:gd name="f121" fmla="+- f105 10800 0"/>
              <a:gd name="f122" fmla="+- 0 0 f106"/>
              <a:gd name="f123" fmla="+- 0 0 f107"/>
              <a:gd name="f124" fmla="+- f108 0 f5"/>
              <a:gd name="f125" fmla="+- f109 0 f5"/>
              <a:gd name="f126" fmla="+- f121 0 f119"/>
              <a:gd name="f127" fmla="+- f120 0 f118"/>
              <a:gd name="f128" fmla="cos 1 f124"/>
              <a:gd name="f129" fmla="sin 1 f124"/>
              <a:gd name="f130" fmla="cos 1 f125"/>
              <a:gd name="f131" fmla="sin 1 f125"/>
              <a:gd name="f132" fmla="+- f117 0 f53"/>
              <a:gd name="f133" fmla="+- f116 0 f53"/>
              <a:gd name="f134" fmla="+- f115 0 f53"/>
              <a:gd name="f135" fmla="+- f114 0 f53"/>
              <a:gd name="f136" fmla="+- f111 0 f39"/>
              <a:gd name="f137" fmla="+- f110 0 f39"/>
              <a:gd name="f138" fmla="+- f113 0 f39"/>
              <a:gd name="f139" fmla="+- f112 0 f39"/>
              <a:gd name="f140" fmla="*/ f126 f126 1"/>
              <a:gd name="f141" fmla="*/ f127 f127 1"/>
              <a:gd name="f142" fmla="+- 0 0 f128"/>
              <a:gd name="f143" fmla="+- 0 0 f129"/>
              <a:gd name="f144" fmla="+- 0 0 f130"/>
              <a:gd name="f145" fmla="+- 0 0 f131"/>
              <a:gd name="f146" fmla="at2 f132 f133"/>
              <a:gd name="f147" fmla="at2 f134 f135"/>
              <a:gd name="f148" fmla="at2 f136 f137"/>
              <a:gd name="f149" fmla="at2 f138 f139"/>
              <a:gd name="f150" fmla="+- f140 f141 0"/>
              <a:gd name="f151" fmla="*/ 10800 f142 1"/>
              <a:gd name="f152" fmla="*/ 10800 f143 1"/>
              <a:gd name="f153" fmla="*/ f23 f144 1"/>
              <a:gd name="f154" fmla="*/ f23 f145 1"/>
              <a:gd name="f155" fmla="+- f146 f5 0"/>
              <a:gd name="f156" fmla="+- f147 f5 0"/>
              <a:gd name="f157" fmla="+- f148 f5 0"/>
              <a:gd name="f158" fmla="+- f149 f5 0"/>
              <a:gd name="f159" fmla="sqrt f150"/>
              <a:gd name="f160" fmla="*/ f151 f151 1"/>
              <a:gd name="f161" fmla="*/ f152 f152 1"/>
              <a:gd name="f162" fmla="*/ f153 f153 1"/>
              <a:gd name="f163" fmla="*/ f154 f154 1"/>
              <a:gd name="f164" fmla="*/ f155 f10 1"/>
              <a:gd name="f165" fmla="*/ f156 f10 1"/>
              <a:gd name="f166" fmla="*/ f157 f10 1"/>
              <a:gd name="f167" fmla="*/ f158 f10 1"/>
              <a:gd name="f168" fmla="*/ f21 f159 1"/>
              <a:gd name="f169" fmla="+- f160 f161 0"/>
              <a:gd name="f170" fmla="+- f162 f163 0"/>
              <a:gd name="f171" fmla="*/ f164 1 f4"/>
              <a:gd name="f172" fmla="*/ f165 1 f4"/>
              <a:gd name="f173" fmla="*/ f166 1 f4"/>
              <a:gd name="f174" fmla="*/ f167 1 f4"/>
              <a:gd name="f175" fmla="*/ f168 f122 1"/>
              <a:gd name="f176" fmla="*/ f168 f123 1"/>
              <a:gd name="f177" fmla="sqrt f169"/>
              <a:gd name="f178" fmla="sqrt f170"/>
              <a:gd name="f179" fmla="+- 0 0 f171"/>
              <a:gd name="f180" fmla="+- 0 0 f172"/>
              <a:gd name="f181" fmla="+- 0 0 f173"/>
              <a:gd name="f182" fmla="+- 0 0 f174"/>
              <a:gd name="f183" fmla="+- f120 f175 0"/>
              <a:gd name="f184" fmla="+- f121 f176 0"/>
              <a:gd name="f185" fmla="*/ f12 1 f177"/>
              <a:gd name="f186" fmla="*/ f30 1 f178"/>
              <a:gd name="f187" fmla="+- 0 0 f179"/>
              <a:gd name="f188" fmla="+- 0 0 f180"/>
              <a:gd name="f189" fmla="+- 0 0 f181"/>
              <a:gd name="f190" fmla="+- 0 0 f182"/>
              <a:gd name="f191" fmla="*/ f142 f185 1"/>
              <a:gd name="f192" fmla="*/ f143 f185 1"/>
              <a:gd name="f193" fmla="*/ f144 f186 1"/>
              <a:gd name="f194" fmla="*/ f145 f186 1"/>
              <a:gd name="f195" fmla="*/ f187 f4 1"/>
              <a:gd name="f196" fmla="*/ f188 f4 1"/>
              <a:gd name="f197" fmla="*/ f189 f4 1"/>
              <a:gd name="f198" fmla="*/ f190 f4 1"/>
              <a:gd name="f199" fmla="+- 10800 0 f191"/>
              <a:gd name="f200" fmla="+- 10800 0 f192"/>
              <a:gd name="f201" fmla="+- 10800 0 f193"/>
              <a:gd name="f202" fmla="+- 10800 0 f194"/>
              <a:gd name="f203" fmla="*/ f195 1 f10"/>
              <a:gd name="f204" fmla="*/ f196 1 f10"/>
              <a:gd name="f205" fmla="*/ f197 1 f10"/>
              <a:gd name="f206" fmla="*/ f198 1 f10"/>
              <a:gd name="f207" fmla="*/ f199 f18 1"/>
              <a:gd name="f208" fmla="*/ f200 f19 1"/>
              <a:gd name="f209" fmla="*/ f201 f18 1"/>
              <a:gd name="f210" fmla="*/ f202 f19 1"/>
              <a:gd name="f211" fmla="+- f203 0 f5"/>
              <a:gd name="f212" fmla="+- f204 0 f5"/>
              <a:gd name="f213" fmla="+- f205 0 f5"/>
              <a:gd name="f214" fmla="+- f206 0 f5"/>
              <a:gd name="f215" fmla="cos 1 f211"/>
              <a:gd name="f216" fmla="sin 1 f211"/>
              <a:gd name="f217" fmla="+- f212 0 f211"/>
              <a:gd name="f218" fmla="cos 1 f213"/>
              <a:gd name="f219" fmla="sin 1 f213"/>
              <a:gd name="f220" fmla="+- f214 0 f213"/>
              <a:gd name="f221" fmla="+- 0 0 f215"/>
              <a:gd name="f222" fmla="+- 0 0 f216"/>
              <a:gd name="f223" fmla="+- f217 0 f3"/>
              <a:gd name="f224" fmla="+- 0 0 f218"/>
              <a:gd name="f225" fmla="+- 0 0 f219"/>
              <a:gd name="f226" fmla="+- f220 f3 0"/>
              <a:gd name="f227" fmla="*/ f50 f221 1"/>
              <a:gd name="f228" fmla="*/ f50 f222 1"/>
              <a:gd name="f229" fmla="?: f217 f223 f217"/>
              <a:gd name="f230" fmla="*/ f35 f224 1"/>
              <a:gd name="f231" fmla="*/ f35 f225 1"/>
              <a:gd name="f232" fmla="?: f220 f220 f226"/>
              <a:gd name="f233" fmla="*/ f227 f227 1"/>
              <a:gd name="f234" fmla="*/ f228 f228 1"/>
              <a:gd name="f235" fmla="*/ f230 f230 1"/>
              <a:gd name="f236" fmla="*/ f231 f231 1"/>
              <a:gd name="f237" fmla="+- f233 f234 0"/>
              <a:gd name="f238" fmla="+- f235 f236 0"/>
              <a:gd name="f239" fmla="sqrt f237"/>
              <a:gd name="f240" fmla="sqrt f238"/>
              <a:gd name="f241" fmla="*/ f54 1 f239"/>
              <a:gd name="f242" fmla="*/ f40 1 f240"/>
              <a:gd name="f243" fmla="*/ f221 f241 1"/>
              <a:gd name="f244" fmla="*/ f222 f241 1"/>
              <a:gd name="f245" fmla="*/ f224 f242 1"/>
              <a:gd name="f246" fmla="*/ f225 f242 1"/>
              <a:gd name="f247" fmla="+- f53 0 f243"/>
              <a:gd name="f248" fmla="+- f53 0 f244"/>
              <a:gd name="f249" fmla="+- f39 0 f245"/>
              <a:gd name="f250" fmla="+- f39 0 f246"/>
            </a:gdLst>
            <a:ahLst>
              <a:ahPolar gdRefAng="f0" minAng="f9" maxAng="f14">
                <a:pos x="f207" y="f208"/>
              </a:ahPolar>
              <a:ahPolar gdRefR="f2" minR="f9" maxR="f13" gdRefAng="f1" minAng="f9" maxAng="f14">
                <a:pos x="f209" y="f21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247" y="f248"/>
                </a:moveTo>
                <a:arcTo wR="f50" hR="f50" stAng="f211" swAng="f229"/>
                <a:lnTo>
                  <a:pt x="f249" y="f250"/>
                </a:lnTo>
                <a:arcTo wR="f35" hR="f35" stAng="f213" swAng="f232"/>
                <a:lnTo>
                  <a:pt x="f119" y="f118"/>
                </a:lnTo>
                <a:lnTo>
                  <a:pt x="f184" y="f183"/>
                </a:lnTo>
                <a:lnTo>
                  <a:pt x="f121" y="f120"/>
                </a:lnTo>
                <a:close/>
              </a:path>
            </a:pathLst>
          </a:custGeom>
          <a:solidFill>
            <a:srgbClr val="333333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7A0D1A7C-4E69-9247-987B-2A0A8DF12F03}"/>
              </a:ext>
            </a:extLst>
          </p:cNvPr>
          <p:cNvSpPr/>
          <p:nvPr/>
        </p:nvSpPr>
        <p:spPr>
          <a:xfrm>
            <a:off x="648000" y="5472000"/>
            <a:ext cx="2448000" cy="1368000"/>
          </a:xfrm>
          <a:custGeom>
            <a:avLst>
              <a:gd name="f0" fmla="val 600000"/>
              <a:gd name="f1" fmla="val 3600000"/>
              <a:gd name="f2" fmla="val 9580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*/ 5419351 1 1725033"/>
              <a:gd name="f11" fmla="sqrt 2"/>
              <a:gd name="f12" fmla="*/ 10800 10800 1"/>
              <a:gd name="f13" fmla="val 10800"/>
              <a:gd name="f14" fmla="val 21599999"/>
              <a:gd name="f15" fmla="min 0 21600"/>
              <a:gd name="f16" fmla="max 0 21600"/>
              <a:gd name="f17" fmla="*/ f10 1 2"/>
              <a:gd name="f18" fmla="*/ f7 1 21600"/>
              <a:gd name="f19" fmla="*/ f8 1 21600"/>
              <a:gd name="f20" fmla="*/ f10 1 180"/>
              <a:gd name="f21" fmla="*/ f11 1 2"/>
              <a:gd name="f22" fmla="pin 0 f0 21599999"/>
              <a:gd name="f23" fmla="pin 0 f2 10800"/>
              <a:gd name="f24" fmla="pin 0 f1 21599999"/>
              <a:gd name="f25" fmla="+- f16 0 f15"/>
              <a:gd name="f26" fmla="+- 10800 f23 0"/>
              <a:gd name="f27" fmla="+- f23 0 2700"/>
              <a:gd name="f28" fmla="+- 0 0 f22"/>
              <a:gd name="f29" fmla="+- 0 0 f24"/>
              <a:gd name="f30" fmla="*/ f23 f23 1"/>
              <a:gd name="f31" fmla="*/ 0 f18 1"/>
              <a:gd name="f32" fmla="*/ 21600 f18 1"/>
              <a:gd name="f33" fmla="*/ 21600 f19 1"/>
              <a:gd name="f34" fmla="*/ 0 f19 1"/>
              <a:gd name="f35" fmla="*/ f25 1 2"/>
              <a:gd name="f36" fmla="+- 21600 0 f26"/>
              <a:gd name="f37" fmla="+- f28 f5 0"/>
              <a:gd name="f38" fmla="+- f29 f5 0"/>
              <a:gd name="f39" fmla="+- f15 f35 0"/>
              <a:gd name="f40" fmla="*/ f35 f35 1"/>
              <a:gd name="f41" fmla="*/ f37 f6 1"/>
              <a:gd name="f42" fmla="*/ f38 f6 1"/>
              <a:gd name="f43" fmla="min f26 f36"/>
              <a:gd name="f44" fmla="max f26 f36"/>
              <a:gd name="f45" fmla="*/ f41 1 f4"/>
              <a:gd name="f46" fmla="*/ f42 1 f4"/>
              <a:gd name="f47" fmla="+- f44 0 f43"/>
              <a:gd name="f48" fmla="+- 0 0 f45"/>
              <a:gd name="f49" fmla="+- 0 0 f46"/>
              <a:gd name="f50" fmla="*/ f47 1 2"/>
              <a:gd name="f51" fmla="val f48"/>
              <a:gd name="f52" fmla="val f49"/>
              <a:gd name="f53" fmla="+- f43 f50 0"/>
              <a:gd name="f54" fmla="*/ f50 f50 1"/>
              <a:gd name="f55" fmla="*/ f51 f20 1"/>
              <a:gd name="f56" fmla="*/ f52 f20 1"/>
              <a:gd name="f57" fmla="+- f52 45 0"/>
              <a:gd name="f58" fmla="*/ f51 f10 1"/>
              <a:gd name="f59" fmla="*/ f52 f10 1"/>
              <a:gd name="f60" fmla="+- 0 0 f55"/>
              <a:gd name="f61" fmla="+- 0 0 f56"/>
              <a:gd name="f62" fmla="*/ f57 f10 1"/>
              <a:gd name="f63" fmla="*/ f58 1 f6"/>
              <a:gd name="f64" fmla="*/ f59 1 f6"/>
              <a:gd name="f65" fmla="*/ f60 f4 1"/>
              <a:gd name="f66" fmla="*/ f61 f4 1"/>
              <a:gd name="f67" fmla="*/ f62 1 180"/>
              <a:gd name="f68" fmla="+- 0 0 f63"/>
              <a:gd name="f69" fmla="+- 0 0 f64"/>
              <a:gd name="f70" fmla="*/ f65 1 f10"/>
              <a:gd name="f71" fmla="*/ f66 1 f10"/>
              <a:gd name="f72" fmla="+- 0 0 f67"/>
              <a:gd name="f73" fmla="+- f68 f10 0"/>
              <a:gd name="f74" fmla="+- f69 f10 0"/>
              <a:gd name="f75" fmla="+- f70 0 f5"/>
              <a:gd name="f76" fmla="+- f71 0 f5"/>
              <a:gd name="f77" fmla="*/ f72 f4 1"/>
              <a:gd name="f78" fmla="+- f73 f17 0"/>
              <a:gd name="f79" fmla="+- f74 f17 0"/>
              <a:gd name="f80" fmla="cos 1 f75"/>
              <a:gd name="f81" fmla="sin 1 f75"/>
              <a:gd name="f82" fmla="cos 1 f76"/>
              <a:gd name="f83" fmla="sin 1 f76"/>
              <a:gd name="f84" fmla="*/ f77 1 f10"/>
              <a:gd name="f85" fmla="+- 0 0 f78"/>
              <a:gd name="f86" fmla="+- 0 0 f79"/>
              <a:gd name="f87" fmla="+- 0 0 f80"/>
              <a:gd name="f88" fmla="+- 0 0 f81"/>
              <a:gd name="f89" fmla="+- 0 0 f82"/>
              <a:gd name="f90" fmla="+- 0 0 f83"/>
              <a:gd name="f91" fmla="+- f84 0 f5"/>
              <a:gd name="f92" fmla="*/ f85 f4 1"/>
              <a:gd name="f93" fmla="*/ f86 f4 1"/>
              <a:gd name="f94" fmla="*/ 10800 f87 1"/>
              <a:gd name="f95" fmla="*/ 10800 f88 1"/>
              <a:gd name="f96" fmla="*/ 10800 f89 1"/>
              <a:gd name="f97" fmla="*/ 10800 f90 1"/>
              <a:gd name="f98" fmla="*/ f26 f87 1"/>
              <a:gd name="f99" fmla="*/ f26 f88 1"/>
              <a:gd name="f100" fmla="*/ f26 f89 1"/>
              <a:gd name="f101" fmla="*/ f26 f90 1"/>
              <a:gd name="f102" fmla="*/ 13500 f89 1"/>
              <a:gd name="f103" fmla="*/ 13500 f90 1"/>
              <a:gd name="f104" fmla="*/ f27 f89 1"/>
              <a:gd name="f105" fmla="*/ f27 f90 1"/>
              <a:gd name="f106" fmla="cos 1 f91"/>
              <a:gd name="f107" fmla="sin 1 f91"/>
              <a:gd name="f108" fmla="*/ f92 1 f10"/>
              <a:gd name="f109" fmla="*/ f93 1 f10"/>
              <a:gd name="f110" fmla="+- f94 10800 0"/>
              <a:gd name="f111" fmla="+- f95 10800 0"/>
              <a:gd name="f112" fmla="+- f96 10800 0"/>
              <a:gd name="f113" fmla="+- f97 10800 0"/>
              <a:gd name="f114" fmla="+- f98 10800 0"/>
              <a:gd name="f115" fmla="+- f99 10800 0"/>
              <a:gd name="f116" fmla="+- f100 10800 0"/>
              <a:gd name="f117" fmla="+- f101 10800 0"/>
              <a:gd name="f118" fmla="+- f102 10800 0"/>
              <a:gd name="f119" fmla="+- f103 10800 0"/>
              <a:gd name="f120" fmla="+- f104 10800 0"/>
              <a:gd name="f121" fmla="+- f105 10800 0"/>
              <a:gd name="f122" fmla="+- 0 0 f106"/>
              <a:gd name="f123" fmla="+- 0 0 f107"/>
              <a:gd name="f124" fmla="+- f108 0 f5"/>
              <a:gd name="f125" fmla="+- f109 0 f5"/>
              <a:gd name="f126" fmla="+- f121 0 f119"/>
              <a:gd name="f127" fmla="+- f120 0 f118"/>
              <a:gd name="f128" fmla="cos 1 f124"/>
              <a:gd name="f129" fmla="sin 1 f124"/>
              <a:gd name="f130" fmla="cos 1 f125"/>
              <a:gd name="f131" fmla="sin 1 f125"/>
              <a:gd name="f132" fmla="+- f117 0 f53"/>
              <a:gd name="f133" fmla="+- f116 0 f53"/>
              <a:gd name="f134" fmla="+- f115 0 f53"/>
              <a:gd name="f135" fmla="+- f114 0 f53"/>
              <a:gd name="f136" fmla="+- f111 0 f39"/>
              <a:gd name="f137" fmla="+- f110 0 f39"/>
              <a:gd name="f138" fmla="+- f113 0 f39"/>
              <a:gd name="f139" fmla="+- f112 0 f39"/>
              <a:gd name="f140" fmla="*/ f126 f126 1"/>
              <a:gd name="f141" fmla="*/ f127 f127 1"/>
              <a:gd name="f142" fmla="+- 0 0 f128"/>
              <a:gd name="f143" fmla="+- 0 0 f129"/>
              <a:gd name="f144" fmla="+- 0 0 f130"/>
              <a:gd name="f145" fmla="+- 0 0 f131"/>
              <a:gd name="f146" fmla="at2 f132 f133"/>
              <a:gd name="f147" fmla="at2 f134 f135"/>
              <a:gd name="f148" fmla="at2 f136 f137"/>
              <a:gd name="f149" fmla="at2 f138 f139"/>
              <a:gd name="f150" fmla="+- f140 f141 0"/>
              <a:gd name="f151" fmla="*/ 10800 f142 1"/>
              <a:gd name="f152" fmla="*/ 10800 f143 1"/>
              <a:gd name="f153" fmla="*/ f23 f144 1"/>
              <a:gd name="f154" fmla="*/ f23 f145 1"/>
              <a:gd name="f155" fmla="+- f146 f5 0"/>
              <a:gd name="f156" fmla="+- f147 f5 0"/>
              <a:gd name="f157" fmla="+- f148 f5 0"/>
              <a:gd name="f158" fmla="+- f149 f5 0"/>
              <a:gd name="f159" fmla="sqrt f150"/>
              <a:gd name="f160" fmla="*/ f151 f151 1"/>
              <a:gd name="f161" fmla="*/ f152 f152 1"/>
              <a:gd name="f162" fmla="*/ f153 f153 1"/>
              <a:gd name="f163" fmla="*/ f154 f154 1"/>
              <a:gd name="f164" fmla="*/ f155 f10 1"/>
              <a:gd name="f165" fmla="*/ f156 f10 1"/>
              <a:gd name="f166" fmla="*/ f157 f10 1"/>
              <a:gd name="f167" fmla="*/ f158 f10 1"/>
              <a:gd name="f168" fmla="*/ f21 f159 1"/>
              <a:gd name="f169" fmla="+- f160 f161 0"/>
              <a:gd name="f170" fmla="+- f162 f163 0"/>
              <a:gd name="f171" fmla="*/ f164 1 f4"/>
              <a:gd name="f172" fmla="*/ f165 1 f4"/>
              <a:gd name="f173" fmla="*/ f166 1 f4"/>
              <a:gd name="f174" fmla="*/ f167 1 f4"/>
              <a:gd name="f175" fmla="*/ f168 f122 1"/>
              <a:gd name="f176" fmla="*/ f168 f123 1"/>
              <a:gd name="f177" fmla="sqrt f169"/>
              <a:gd name="f178" fmla="sqrt f170"/>
              <a:gd name="f179" fmla="+- 0 0 f171"/>
              <a:gd name="f180" fmla="+- 0 0 f172"/>
              <a:gd name="f181" fmla="+- 0 0 f173"/>
              <a:gd name="f182" fmla="+- 0 0 f174"/>
              <a:gd name="f183" fmla="+- f120 f175 0"/>
              <a:gd name="f184" fmla="+- f121 f176 0"/>
              <a:gd name="f185" fmla="*/ f12 1 f177"/>
              <a:gd name="f186" fmla="*/ f30 1 f178"/>
              <a:gd name="f187" fmla="+- 0 0 f179"/>
              <a:gd name="f188" fmla="+- 0 0 f180"/>
              <a:gd name="f189" fmla="+- 0 0 f181"/>
              <a:gd name="f190" fmla="+- 0 0 f182"/>
              <a:gd name="f191" fmla="*/ f142 f185 1"/>
              <a:gd name="f192" fmla="*/ f143 f185 1"/>
              <a:gd name="f193" fmla="*/ f144 f186 1"/>
              <a:gd name="f194" fmla="*/ f145 f186 1"/>
              <a:gd name="f195" fmla="*/ f187 f4 1"/>
              <a:gd name="f196" fmla="*/ f188 f4 1"/>
              <a:gd name="f197" fmla="*/ f189 f4 1"/>
              <a:gd name="f198" fmla="*/ f190 f4 1"/>
              <a:gd name="f199" fmla="+- 10800 0 f191"/>
              <a:gd name="f200" fmla="+- 10800 0 f192"/>
              <a:gd name="f201" fmla="+- 10800 0 f193"/>
              <a:gd name="f202" fmla="+- 10800 0 f194"/>
              <a:gd name="f203" fmla="*/ f195 1 f10"/>
              <a:gd name="f204" fmla="*/ f196 1 f10"/>
              <a:gd name="f205" fmla="*/ f197 1 f10"/>
              <a:gd name="f206" fmla="*/ f198 1 f10"/>
              <a:gd name="f207" fmla="*/ f199 f18 1"/>
              <a:gd name="f208" fmla="*/ f200 f19 1"/>
              <a:gd name="f209" fmla="*/ f201 f18 1"/>
              <a:gd name="f210" fmla="*/ f202 f19 1"/>
              <a:gd name="f211" fmla="+- f203 0 f5"/>
              <a:gd name="f212" fmla="+- f204 0 f5"/>
              <a:gd name="f213" fmla="+- f205 0 f5"/>
              <a:gd name="f214" fmla="+- f206 0 f5"/>
              <a:gd name="f215" fmla="cos 1 f211"/>
              <a:gd name="f216" fmla="sin 1 f211"/>
              <a:gd name="f217" fmla="+- f212 0 f211"/>
              <a:gd name="f218" fmla="cos 1 f213"/>
              <a:gd name="f219" fmla="sin 1 f213"/>
              <a:gd name="f220" fmla="+- f214 0 f213"/>
              <a:gd name="f221" fmla="+- 0 0 f215"/>
              <a:gd name="f222" fmla="+- 0 0 f216"/>
              <a:gd name="f223" fmla="+- f217 0 f3"/>
              <a:gd name="f224" fmla="+- 0 0 f218"/>
              <a:gd name="f225" fmla="+- 0 0 f219"/>
              <a:gd name="f226" fmla="+- f220 f3 0"/>
              <a:gd name="f227" fmla="*/ f50 f221 1"/>
              <a:gd name="f228" fmla="*/ f50 f222 1"/>
              <a:gd name="f229" fmla="?: f217 f223 f217"/>
              <a:gd name="f230" fmla="*/ f35 f224 1"/>
              <a:gd name="f231" fmla="*/ f35 f225 1"/>
              <a:gd name="f232" fmla="?: f220 f220 f226"/>
              <a:gd name="f233" fmla="*/ f227 f227 1"/>
              <a:gd name="f234" fmla="*/ f228 f228 1"/>
              <a:gd name="f235" fmla="*/ f230 f230 1"/>
              <a:gd name="f236" fmla="*/ f231 f231 1"/>
              <a:gd name="f237" fmla="+- f233 f234 0"/>
              <a:gd name="f238" fmla="+- f235 f236 0"/>
              <a:gd name="f239" fmla="sqrt f237"/>
              <a:gd name="f240" fmla="sqrt f238"/>
              <a:gd name="f241" fmla="*/ f54 1 f239"/>
              <a:gd name="f242" fmla="*/ f40 1 f240"/>
              <a:gd name="f243" fmla="*/ f221 f241 1"/>
              <a:gd name="f244" fmla="*/ f222 f241 1"/>
              <a:gd name="f245" fmla="*/ f224 f242 1"/>
              <a:gd name="f246" fmla="*/ f225 f242 1"/>
              <a:gd name="f247" fmla="+- f53 0 f243"/>
              <a:gd name="f248" fmla="+- f53 0 f244"/>
              <a:gd name="f249" fmla="+- f39 0 f245"/>
              <a:gd name="f250" fmla="+- f39 0 f246"/>
            </a:gdLst>
            <a:ahLst>
              <a:ahPolar gdRefAng="f0" minAng="f9" maxAng="f14">
                <a:pos x="f207" y="f208"/>
              </a:ahPolar>
              <a:ahPolar gdRefR="f2" minR="f9" maxR="f13" gdRefAng="f1" minAng="f9" maxAng="f14">
                <a:pos x="f209" y="f21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247" y="f248"/>
                </a:moveTo>
                <a:arcTo wR="f50" hR="f50" stAng="f211" swAng="f229"/>
                <a:lnTo>
                  <a:pt x="f249" y="f250"/>
                </a:lnTo>
                <a:arcTo wR="f35" hR="f35" stAng="f213" swAng="f232"/>
                <a:lnTo>
                  <a:pt x="f119" y="f118"/>
                </a:lnTo>
                <a:lnTo>
                  <a:pt x="f184" y="f183"/>
                </a:lnTo>
                <a:lnTo>
                  <a:pt x="f121" y="f120"/>
                </a:lnTo>
                <a:close/>
              </a:path>
            </a:pathLst>
          </a:custGeom>
          <a:solidFill>
            <a:srgbClr val="333333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33143255-3709-8F40-8BEB-421EAFC187FC}"/>
              </a:ext>
            </a:extLst>
          </p:cNvPr>
          <p:cNvSpPr/>
          <p:nvPr/>
        </p:nvSpPr>
        <p:spPr>
          <a:xfrm>
            <a:off x="216000" y="5256000"/>
            <a:ext cx="180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fest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11E2F387-D176-8B42-BCE2-618AEA475AB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021200">
            <a:off x="4319522" y="2537382"/>
            <a:ext cx="3099600" cy="291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4E4E4E1A-6FCF-9A43-873A-20A61249058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83240" y="2232000"/>
            <a:ext cx="2336760" cy="39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C17A65-A842-DF41-B356-32827964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1D811D-0D21-894F-9D0C-C5CDA9F2FF7E}" type="slidenum">
              <a:t>16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29627E-597E-9041-910F-EC0F8AE90E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de-DE"/>
              <a:t>Basis von Cyanacrylaten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de-DE"/>
              <a:t>Methyl-, Ethyl- und Butylester der Cyanacrylsäure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de-DE"/>
              <a:t>Härtend chemisch aus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1B83F665-5566-CD4E-8ABE-85001DEC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3A0F9E-FBBB-5744-9A71-80A5C1B07D1C}" type="slidenum">
              <a:t>17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F24252-2FFF-204F-B151-1742927FFB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>Anionische Polymerisation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6D2E9B-680E-4749-BABB-931E648604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288000" y="1655999"/>
            <a:ext cx="9936000" cy="5400000"/>
          </a:xfrm>
        </p:spPr>
        <p:txBody>
          <a:bodyPr/>
          <a:lstStyle/>
          <a:p>
            <a:pPr lvl="0"/>
            <a:r>
              <a:rPr lang="de-DE" sz="1600"/>
              <a:t>Methylcyanacrylat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B8CAB4D-B945-7446-A8B2-5644146D04C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40479" y="1875600"/>
            <a:ext cx="6095519" cy="4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 4">
            <a:extLst>
              <a:ext uri="{FF2B5EF4-FFF2-40B4-BE49-F238E27FC236}">
                <a16:creationId xmlns:a16="http://schemas.microsoft.com/office/drawing/2014/main" id="{D09F627D-89E7-0943-AC47-8650FBB68428}"/>
              </a:ext>
            </a:extLst>
          </p:cNvPr>
          <p:cNvSpPr/>
          <p:nvPr/>
        </p:nvSpPr>
        <p:spPr>
          <a:xfrm flipV="1">
            <a:off x="288000" y="1080000"/>
            <a:ext cx="2448000" cy="1944000"/>
          </a:xfrm>
          <a:custGeom>
            <a:avLst>
              <a:gd name="f0" fmla="val 16860000"/>
              <a:gd name="f1" fmla="val 1080000"/>
              <a:gd name="f2" fmla="val 8520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*/ 5419351 1 1725033"/>
              <a:gd name="f11" fmla="sqrt 2"/>
              <a:gd name="f12" fmla="*/ 10800 10800 1"/>
              <a:gd name="f13" fmla="val 10800"/>
              <a:gd name="f14" fmla="val 21599999"/>
              <a:gd name="f15" fmla="min 0 21600"/>
              <a:gd name="f16" fmla="max 0 21600"/>
              <a:gd name="f17" fmla="*/ f10 1 2"/>
              <a:gd name="f18" fmla="*/ f7 1 21600"/>
              <a:gd name="f19" fmla="*/ f8 1 21600"/>
              <a:gd name="f20" fmla="*/ f10 1 180"/>
              <a:gd name="f21" fmla="*/ f11 1 2"/>
              <a:gd name="f22" fmla="pin 0 f0 21599999"/>
              <a:gd name="f23" fmla="pin 0 f2 10800"/>
              <a:gd name="f24" fmla="pin 0 f1 21599999"/>
              <a:gd name="f25" fmla="+- f16 0 f15"/>
              <a:gd name="f26" fmla="+- 10800 f23 0"/>
              <a:gd name="f27" fmla="+- f23 0 2700"/>
              <a:gd name="f28" fmla="+- 0 0 f22"/>
              <a:gd name="f29" fmla="+- 0 0 f24"/>
              <a:gd name="f30" fmla="*/ f23 f23 1"/>
              <a:gd name="f31" fmla="*/ 0 f18 1"/>
              <a:gd name="f32" fmla="*/ 21600 f18 1"/>
              <a:gd name="f33" fmla="*/ 21600 f19 1"/>
              <a:gd name="f34" fmla="*/ 0 f19 1"/>
              <a:gd name="f35" fmla="*/ f25 1 2"/>
              <a:gd name="f36" fmla="+- 21600 0 f26"/>
              <a:gd name="f37" fmla="+- f28 f5 0"/>
              <a:gd name="f38" fmla="+- f29 f5 0"/>
              <a:gd name="f39" fmla="+- f15 f35 0"/>
              <a:gd name="f40" fmla="*/ f35 f35 1"/>
              <a:gd name="f41" fmla="*/ f37 f6 1"/>
              <a:gd name="f42" fmla="*/ f38 f6 1"/>
              <a:gd name="f43" fmla="min f26 f36"/>
              <a:gd name="f44" fmla="max f26 f36"/>
              <a:gd name="f45" fmla="*/ f41 1 f4"/>
              <a:gd name="f46" fmla="*/ f42 1 f4"/>
              <a:gd name="f47" fmla="+- f44 0 f43"/>
              <a:gd name="f48" fmla="+- 0 0 f45"/>
              <a:gd name="f49" fmla="+- 0 0 f46"/>
              <a:gd name="f50" fmla="*/ f47 1 2"/>
              <a:gd name="f51" fmla="val f48"/>
              <a:gd name="f52" fmla="val f49"/>
              <a:gd name="f53" fmla="+- f43 f50 0"/>
              <a:gd name="f54" fmla="*/ f50 f50 1"/>
              <a:gd name="f55" fmla="*/ f51 f20 1"/>
              <a:gd name="f56" fmla="*/ f52 f20 1"/>
              <a:gd name="f57" fmla="+- f52 45 0"/>
              <a:gd name="f58" fmla="*/ f51 f10 1"/>
              <a:gd name="f59" fmla="*/ f52 f10 1"/>
              <a:gd name="f60" fmla="+- 0 0 f55"/>
              <a:gd name="f61" fmla="+- 0 0 f56"/>
              <a:gd name="f62" fmla="*/ f57 f10 1"/>
              <a:gd name="f63" fmla="*/ f58 1 f6"/>
              <a:gd name="f64" fmla="*/ f59 1 f6"/>
              <a:gd name="f65" fmla="*/ f60 f4 1"/>
              <a:gd name="f66" fmla="*/ f61 f4 1"/>
              <a:gd name="f67" fmla="*/ f62 1 180"/>
              <a:gd name="f68" fmla="+- 0 0 f63"/>
              <a:gd name="f69" fmla="+- 0 0 f64"/>
              <a:gd name="f70" fmla="*/ f65 1 f10"/>
              <a:gd name="f71" fmla="*/ f66 1 f10"/>
              <a:gd name="f72" fmla="+- 0 0 f67"/>
              <a:gd name="f73" fmla="+- f68 f10 0"/>
              <a:gd name="f74" fmla="+- f69 f10 0"/>
              <a:gd name="f75" fmla="+- f70 0 f5"/>
              <a:gd name="f76" fmla="+- f71 0 f5"/>
              <a:gd name="f77" fmla="*/ f72 f4 1"/>
              <a:gd name="f78" fmla="+- f73 f17 0"/>
              <a:gd name="f79" fmla="+- f74 f17 0"/>
              <a:gd name="f80" fmla="cos 1 f75"/>
              <a:gd name="f81" fmla="sin 1 f75"/>
              <a:gd name="f82" fmla="cos 1 f76"/>
              <a:gd name="f83" fmla="sin 1 f76"/>
              <a:gd name="f84" fmla="*/ f77 1 f10"/>
              <a:gd name="f85" fmla="+- 0 0 f78"/>
              <a:gd name="f86" fmla="+- 0 0 f79"/>
              <a:gd name="f87" fmla="+- 0 0 f80"/>
              <a:gd name="f88" fmla="+- 0 0 f81"/>
              <a:gd name="f89" fmla="+- 0 0 f82"/>
              <a:gd name="f90" fmla="+- 0 0 f83"/>
              <a:gd name="f91" fmla="+- f84 0 f5"/>
              <a:gd name="f92" fmla="*/ f85 f4 1"/>
              <a:gd name="f93" fmla="*/ f86 f4 1"/>
              <a:gd name="f94" fmla="*/ 10800 f87 1"/>
              <a:gd name="f95" fmla="*/ 10800 f88 1"/>
              <a:gd name="f96" fmla="*/ 10800 f89 1"/>
              <a:gd name="f97" fmla="*/ 10800 f90 1"/>
              <a:gd name="f98" fmla="*/ f26 f87 1"/>
              <a:gd name="f99" fmla="*/ f26 f88 1"/>
              <a:gd name="f100" fmla="*/ f26 f89 1"/>
              <a:gd name="f101" fmla="*/ f26 f90 1"/>
              <a:gd name="f102" fmla="*/ 13500 f89 1"/>
              <a:gd name="f103" fmla="*/ 13500 f90 1"/>
              <a:gd name="f104" fmla="*/ f27 f89 1"/>
              <a:gd name="f105" fmla="*/ f27 f90 1"/>
              <a:gd name="f106" fmla="cos 1 f91"/>
              <a:gd name="f107" fmla="sin 1 f91"/>
              <a:gd name="f108" fmla="*/ f92 1 f10"/>
              <a:gd name="f109" fmla="*/ f93 1 f10"/>
              <a:gd name="f110" fmla="+- f94 10800 0"/>
              <a:gd name="f111" fmla="+- f95 10800 0"/>
              <a:gd name="f112" fmla="+- f96 10800 0"/>
              <a:gd name="f113" fmla="+- f97 10800 0"/>
              <a:gd name="f114" fmla="+- f98 10800 0"/>
              <a:gd name="f115" fmla="+- f99 10800 0"/>
              <a:gd name="f116" fmla="+- f100 10800 0"/>
              <a:gd name="f117" fmla="+- f101 10800 0"/>
              <a:gd name="f118" fmla="+- f102 10800 0"/>
              <a:gd name="f119" fmla="+- f103 10800 0"/>
              <a:gd name="f120" fmla="+- f104 10800 0"/>
              <a:gd name="f121" fmla="+- f105 10800 0"/>
              <a:gd name="f122" fmla="+- 0 0 f106"/>
              <a:gd name="f123" fmla="+- 0 0 f107"/>
              <a:gd name="f124" fmla="+- f108 0 f5"/>
              <a:gd name="f125" fmla="+- f109 0 f5"/>
              <a:gd name="f126" fmla="+- f121 0 f119"/>
              <a:gd name="f127" fmla="+- f120 0 f118"/>
              <a:gd name="f128" fmla="cos 1 f124"/>
              <a:gd name="f129" fmla="sin 1 f124"/>
              <a:gd name="f130" fmla="cos 1 f125"/>
              <a:gd name="f131" fmla="sin 1 f125"/>
              <a:gd name="f132" fmla="+- f117 0 f53"/>
              <a:gd name="f133" fmla="+- f116 0 f53"/>
              <a:gd name="f134" fmla="+- f115 0 f53"/>
              <a:gd name="f135" fmla="+- f114 0 f53"/>
              <a:gd name="f136" fmla="+- f111 0 f39"/>
              <a:gd name="f137" fmla="+- f110 0 f39"/>
              <a:gd name="f138" fmla="+- f113 0 f39"/>
              <a:gd name="f139" fmla="+- f112 0 f39"/>
              <a:gd name="f140" fmla="*/ f126 f126 1"/>
              <a:gd name="f141" fmla="*/ f127 f127 1"/>
              <a:gd name="f142" fmla="+- 0 0 f128"/>
              <a:gd name="f143" fmla="+- 0 0 f129"/>
              <a:gd name="f144" fmla="+- 0 0 f130"/>
              <a:gd name="f145" fmla="+- 0 0 f131"/>
              <a:gd name="f146" fmla="at2 f132 f133"/>
              <a:gd name="f147" fmla="at2 f134 f135"/>
              <a:gd name="f148" fmla="at2 f136 f137"/>
              <a:gd name="f149" fmla="at2 f138 f139"/>
              <a:gd name="f150" fmla="+- f140 f141 0"/>
              <a:gd name="f151" fmla="*/ 10800 f142 1"/>
              <a:gd name="f152" fmla="*/ 10800 f143 1"/>
              <a:gd name="f153" fmla="*/ f23 f144 1"/>
              <a:gd name="f154" fmla="*/ f23 f145 1"/>
              <a:gd name="f155" fmla="+- f146 f5 0"/>
              <a:gd name="f156" fmla="+- f147 f5 0"/>
              <a:gd name="f157" fmla="+- f148 f5 0"/>
              <a:gd name="f158" fmla="+- f149 f5 0"/>
              <a:gd name="f159" fmla="sqrt f150"/>
              <a:gd name="f160" fmla="*/ f151 f151 1"/>
              <a:gd name="f161" fmla="*/ f152 f152 1"/>
              <a:gd name="f162" fmla="*/ f153 f153 1"/>
              <a:gd name="f163" fmla="*/ f154 f154 1"/>
              <a:gd name="f164" fmla="*/ f155 f10 1"/>
              <a:gd name="f165" fmla="*/ f156 f10 1"/>
              <a:gd name="f166" fmla="*/ f157 f10 1"/>
              <a:gd name="f167" fmla="*/ f158 f10 1"/>
              <a:gd name="f168" fmla="*/ f21 f159 1"/>
              <a:gd name="f169" fmla="+- f160 f161 0"/>
              <a:gd name="f170" fmla="+- f162 f163 0"/>
              <a:gd name="f171" fmla="*/ f164 1 f4"/>
              <a:gd name="f172" fmla="*/ f165 1 f4"/>
              <a:gd name="f173" fmla="*/ f166 1 f4"/>
              <a:gd name="f174" fmla="*/ f167 1 f4"/>
              <a:gd name="f175" fmla="*/ f168 f122 1"/>
              <a:gd name="f176" fmla="*/ f168 f123 1"/>
              <a:gd name="f177" fmla="sqrt f169"/>
              <a:gd name="f178" fmla="sqrt f170"/>
              <a:gd name="f179" fmla="+- 0 0 f171"/>
              <a:gd name="f180" fmla="+- 0 0 f172"/>
              <a:gd name="f181" fmla="+- 0 0 f173"/>
              <a:gd name="f182" fmla="+- 0 0 f174"/>
              <a:gd name="f183" fmla="+- f120 f175 0"/>
              <a:gd name="f184" fmla="+- f121 f176 0"/>
              <a:gd name="f185" fmla="*/ f12 1 f177"/>
              <a:gd name="f186" fmla="*/ f30 1 f178"/>
              <a:gd name="f187" fmla="+- 0 0 f179"/>
              <a:gd name="f188" fmla="+- 0 0 f180"/>
              <a:gd name="f189" fmla="+- 0 0 f181"/>
              <a:gd name="f190" fmla="+- 0 0 f182"/>
              <a:gd name="f191" fmla="*/ f142 f185 1"/>
              <a:gd name="f192" fmla="*/ f143 f185 1"/>
              <a:gd name="f193" fmla="*/ f144 f186 1"/>
              <a:gd name="f194" fmla="*/ f145 f186 1"/>
              <a:gd name="f195" fmla="*/ f187 f4 1"/>
              <a:gd name="f196" fmla="*/ f188 f4 1"/>
              <a:gd name="f197" fmla="*/ f189 f4 1"/>
              <a:gd name="f198" fmla="*/ f190 f4 1"/>
              <a:gd name="f199" fmla="+- 10800 0 f191"/>
              <a:gd name="f200" fmla="+- 10800 0 f192"/>
              <a:gd name="f201" fmla="+- 10800 0 f193"/>
              <a:gd name="f202" fmla="+- 10800 0 f194"/>
              <a:gd name="f203" fmla="*/ f195 1 f10"/>
              <a:gd name="f204" fmla="*/ f196 1 f10"/>
              <a:gd name="f205" fmla="*/ f197 1 f10"/>
              <a:gd name="f206" fmla="*/ f198 1 f10"/>
              <a:gd name="f207" fmla="*/ f199 f18 1"/>
              <a:gd name="f208" fmla="*/ f200 f19 1"/>
              <a:gd name="f209" fmla="*/ f201 f18 1"/>
              <a:gd name="f210" fmla="*/ f202 f19 1"/>
              <a:gd name="f211" fmla="+- f203 0 f5"/>
              <a:gd name="f212" fmla="+- f204 0 f5"/>
              <a:gd name="f213" fmla="+- f205 0 f5"/>
              <a:gd name="f214" fmla="+- f206 0 f5"/>
              <a:gd name="f215" fmla="cos 1 f211"/>
              <a:gd name="f216" fmla="sin 1 f211"/>
              <a:gd name="f217" fmla="+- f212 0 f211"/>
              <a:gd name="f218" fmla="cos 1 f213"/>
              <a:gd name="f219" fmla="sin 1 f213"/>
              <a:gd name="f220" fmla="+- f214 0 f213"/>
              <a:gd name="f221" fmla="+- 0 0 f215"/>
              <a:gd name="f222" fmla="+- 0 0 f216"/>
              <a:gd name="f223" fmla="+- f217 0 f3"/>
              <a:gd name="f224" fmla="+- 0 0 f218"/>
              <a:gd name="f225" fmla="+- 0 0 f219"/>
              <a:gd name="f226" fmla="+- f220 f3 0"/>
              <a:gd name="f227" fmla="*/ f50 f221 1"/>
              <a:gd name="f228" fmla="*/ f50 f222 1"/>
              <a:gd name="f229" fmla="?: f217 f223 f217"/>
              <a:gd name="f230" fmla="*/ f35 f224 1"/>
              <a:gd name="f231" fmla="*/ f35 f225 1"/>
              <a:gd name="f232" fmla="?: f220 f220 f226"/>
              <a:gd name="f233" fmla="*/ f227 f227 1"/>
              <a:gd name="f234" fmla="*/ f228 f228 1"/>
              <a:gd name="f235" fmla="*/ f230 f230 1"/>
              <a:gd name="f236" fmla="*/ f231 f231 1"/>
              <a:gd name="f237" fmla="+- f233 f234 0"/>
              <a:gd name="f238" fmla="+- f235 f236 0"/>
              <a:gd name="f239" fmla="sqrt f237"/>
              <a:gd name="f240" fmla="sqrt f238"/>
              <a:gd name="f241" fmla="*/ f54 1 f239"/>
              <a:gd name="f242" fmla="*/ f40 1 f240"/>
              <a:gd name="f243" fmla="*/ f221 f241 1"/>
              <a:gd name="f244" fmla="*/ f222 f241 1"/>
              <a:gd name="f245" fmla="*/ f224 f242 1"/>
              <a:gd name="f246" fmla="*/ f225 f242 1"/>
              <a:gd name="f247" fmla="+- f53 0 f243"/>
              <a:gd name="f248" fmla="+- f53 0 f244"/>
              <a:gd name="f249" fmla="+- f39 0 f245"/>
              <a:gd name="f250" fmla="+- f39 0 f246"/>
            </a:gdLst>
            <a:ahLst>
              <a:ahPolar gdRefAng="f0" minAng="f9" maxAng="f14">
                <a:pos x="f207" y="f208"/>
              </a:ahPolar>
              <a:ahPolar gdRefR="f2" minR="f9" maxR="f13" gdRefAng="f1" minAng="f9" maxAng="f14">
                <a:pos x="f209" y="f21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247" y="f248"/>
                </a:moveTo>
                <a:arcTo wR="f50" hR="f50" stAng="f211" swAng="f229"/>
                <a:lnTo>
                  <a:pt x="f249" y="f250"/>
                </a:lnTo>
                <a:arcTo wR="f35" hR="f35" stAng="f213" swAng="f232"/>
                <a:lnTo>
                  <a:pt x="f119" y="f118"/>
                </a:lnTo>
                <a:lnTo>
                  <a:pt x="f184" y="f183"/>
                </a:lnTo>
                <a:lnTo>
                  <a:pt x="f121" y="f120"/>
                </a:lnTo>
                <a:close/>
              </a:path>
            </a:pathLst>
          </a:custGeom>
          <a:solidFill>
            <a:srgbClr val="333333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5D0D2BE-7AB3-0E4B-B321-BA791304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307AC9-CD9B-634D-84A0-884034E1C5AC}" type="slidenum">
              <a:t>18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4EE471-8CCB-7141-9123-D086C2AC16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de-DE"/>
              <a:t>Post-it Kleber ist nicht  ausgehärtet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de-DE"/>
              <a:t>Kautschuk oder Polyacrylaten</a:t>
            </a:r>
          </a:p>
        </p:txBody>
      </p:sp>
      <p:sp>
        <p:nvSpPr>
          <p:cNvPr id="4" name="Freihandform 3">
            <a:extLst>
              <a:ext uri="{FF2B5EF4-FFF2-40B4-BE49-F238E27FC236}">
                <a16:creationId xmlns:a16="http://schemas.microsoft.com/office/drawing/2014/main" id="{E38F85E8-75A9-6745-866F-50DB329F1D12}"/>
              </a:ext>
            </a:extLst>
          </p:cNvPr>
          <p:cNvSpPr/>
          <p:nvPr/>
        </p:nvSpPr>
        <p:spPr>
          <a:xfrm>
            <a:off x="7416000" y="2951999"/>
            <a:ext cx="2015999" cy="1800000"/>
          </a:xfrm>
          <a:custGeom>
            <a:avLst>
              <a:gd name="f0" fmla="val 1380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FFF200"/>
          </a:solidFill>
          <a:ln w="0">
            <a:solidFill>
              <a:srgbClr val="FFF2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DF3C7120-296C-8546-ABEB-80F373E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8BB9B3-DA03-6A4F-AAAB-7EA9C85C299F}" type="slidenum">
              <a:t>19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80236-91C2-5246-956F-EDF8726EA9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409320"/>
            <a:ext cx="9360000" cy="958680"/>
          </a:xfrm>
        </p:spPr>
        <p:txBody>
          <a:bodyPr/>
          <a:lstStyle/>
          <a:p>
            <a:pPr lvl="0"/>
            <a:r>
              <a:rPr lang="de-DE"/>
              <a:t>Pflaster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344918-3DDE-334C-A5DD-22F8521987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de-DE"/>
              <a:t> Zinkoxid-Kautschuk- und die Polyacrylatklebemasse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de-DE"/>
              <a:t>Hergestellt Acrylsäure und ihren Estern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de-DE"/>
              <a:t>radikalisch Polymerisation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endParaRPr lang="de-DE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96E9229-031F-474D-9A0C-D4B743F57E9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0" y="0"/>
            <a:ext cx="3604320" cy="26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DA2D9C9C-B6A0-F642-BE6B-92615EAC044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97000" y="3816000"/>
            <a:ext cx="2547000" cy="317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37E5EA27-13B8-3147-B2D2-59B243F2FB7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088000" y="4680000"/>
            <a:ext cx="2047680" cy="207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3794F-FAA7-E54C-8B69-D8F33AE299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8000" y="2065320"/>
            <a:ext cx="9360000" cy="958680"/>
          </a:xfrm>
        </p:spPr>
        <p:txBody>
          <a:bodyPr>
            <a:spAutoFit/>
          </a:bodyPr>
          <a:lstStyle/>
          <a:p>
            <a:pPr lvl="0"/>
            <a:r>
              <a:rPr lang="de-DE" sz="5400"/>
              <a:t>Klebstoffe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FF7B03-9482-6044-8E73-5A5AE51D26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/>
          <a:p>
            <a:pPr lvl="0" algn="ctr"/>
            <a:r>
              <a:rPr lang="de-DE" sz="2800"/>
              <a:t>Alleskleber, Sekundenkleber, Post-it, Pflaster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2B80EA8-3BEA-0B4F-B1E3-8B435BE7079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720000"/>
            <a:ext cx="1512000" cy="14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9D8F4365-C76C-5346-B489-BEFE6C02B4A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08000" y="2376000"/>
            <a:ext cx="3604320" cy="26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ihandform 5">
            <a:extLst>
              <a:ext uri="{FF2B5EF4-FFF2-40B4-BE49-F238E27FC236}">
                <a16:creationId xmlns:a16="http://schemas.microsoft.com/office/drawing/2014/main" id="{FC01BBC2-6409-F844-B13A-2DACF43BD581}"/>
              </a:ext>
            </a:extLst>
          </p:cNvPr>
          <p:cNvSpPr/>
          <p:nvPr/>
        </p:nvSpPr>
        <p:spPr>
          <a:xfrm>
            <a:off x="6768000" y="360000"/>
            <a:ext cx="2015999" cy="1800000"/>
          </a:xfrm>
          <a:custGeom>
            <a:avLst>
              <a:gd name="f0" fmla="val 1380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FFF200"/>
          </a:solidFill>
          <a:ln w="0">
            <a:solidFill>
              <a:srgbClr val="FFF2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7DC3A3C2-8C62-EC48-9E07-745BA0B1C70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48000">
            <a:off x="1327286" y="2292559"/>
            <a:ext cx="1679039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9DF248-3E10-6146-8FAC-3EDB393E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908242-2C81-184C-B9F5-F284049F59B7}" type="slidenum">
              <a:t>20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F5D21-DD86-1C48-B2E7-362B2EA8CA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8179F70-E312-FD47-B077-1FD57E5E9E2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2901240"/>
            <a:ext cx="9360000" cy="3197160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68EAA90-7A80-284B-9DA3-BE9208FEC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77"/>
            <a:ext cx="10080625" cy="75541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51C28A15-7D12-AB4D-A9AB-EB5E0C36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FC05AF-8EF1-C749-B90C-4590C09AACDA}" type="slidenum">
              <a:t>21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B3773B-394F-FF4C-9AE9-903435F1D6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>Anwendung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1F225411-C495-FB43-A362-4610AD3C5A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92000" y="2080440"/>
            <a:ext cx="2018879" cy="144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171E9591-2081-E642-9628-1B93BDC86A4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59360" y="2088000"/>
            <a:ext cx="3716640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7B2F2074-A707-6743-B15C-CEC50FB4B85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08920" y="4923360"/>
            <a:ext cx="2179080" cy="134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BB219394-D430-5044-B0EB-7BBEB320581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061680" y="4549679"/>
            <a:ext cx="1714319" cy="171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35D4AE10-EDD7-D743-8F1E-B14379E3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1DEF4B-337A-5340-9380-B4408F2C5B14}" type="slidenum">
              <a:t>22</a:t>
            </a:fld>
            <a:endParaRPr lang="de-D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9B2AFCD-1FC5-3D47-A4B3-019FEBEDB37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68000" y="2236320"/>
            <a:ext cx="6136199" cy="3451679"/>
          </a:xfrm>
        </p:spPr>
      </p:pic>
      <p:sp>
        <p:nvSpPr>
          <p:cNvPr id="4" name="Freihandform 3">
            <a:extLst>
              <a:ext uri="{FF2B5EF4-FFF2-40B4-BE49-F238E27FC236}">
                <a16:creationId xmlns:a16="http://schemas.microsoft.com/office/drawing/2014/main" id="{52ADDD3A-ECF3-A642-94AF-0200A9FDADF0}"/>
              </a:ext>
            </a:extLst>
          </p:cNvPr>
          <p:cNvSpPr/>
          <p:nvPr/>
        </p:nvSpPr>
        <p:spPr>
          <a:xfrm>
            <a:off x="576000" y="2951999"/>
            <a:ext cx="22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Cellulosebrei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DFC34144-5905-1346-8A57-A20E442A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ABA29E-C2F5-924C-B9FE-974CF006DC09}" type="slidenum">
              <a:t>23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B6C915-8C1D-5A4F-A29C-EE19179602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>Erster Kleber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21E927-1DA3-AD4E-9C83-588A2CCA02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de-DE"/>
              <a:t>Birkenpech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24203FD0-3043-4642-9C9E-1FD443D7C81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3800" y="2903040"/>
            <a:ext cx="4930200" cy="350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CF0FC397-FF67-5E4F-B625-05BE567169D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28000" y="1848239"/>
            <a:ext cx="4648320" cy="283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A4EE3D43-D13A-284F-8AD9-7ADCA705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1AE474-B52A-7446-8481-931B4B15C820}" type="slidenum">
              <a:t>24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B45BBD-3F1C-7741-ADD1-28B2BDD762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51999" y="2808000"/>
            <a:ext cx="4428000" cy="2052000"/>
          </a:xfrm>
        </p:spPr>
        <p:txBody>
          <a:bodyPr/>
          <a:lstStyle/>
          <a:p>
            <a:pPr lvl="0"/>
            <a:r>
              <a:rPr lang="de-DE"/>
              <a:t>Danke fürs zuhören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ACC561-C45E-9B4B-9E16-13538BF8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7ADC51-19AA-2341-ADD9-5EABCAADE89A}" type="slidenum">
              <a:t>3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3E74F9-B619-E742-B610-F09406C100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>Definition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F232B92-6EE8-3D46-9BCE-50BB67CC270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042360"/>
            <a:ext cx="9360000" cy="29149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8AE8621B-A533-6C41-B943-BA871937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6D91F4-6493-4B47-A4B8-EA2FE9708ED6}" type="slidenum">
              <a:t>4</a:t>
            </a:fld>
            <a:endParaRPr lang="de-D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D45A5A4-2249-034A-BF8B-CAB6F8FBEF1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 r="13" b="59351"/>
          <a:stretch>
            <a:fillRect/>
          </a:stretch>
        </p:blipFill>
        <p:spPr>
          <a:xfrm>
            <a:off x="0" y="1728000"/>
            <a:ext cx="4031999" cy="3525479"/>
          </a:xfrm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A8121F18-D0FB-214E-A14F-A6C570BEC49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41170" r="13" b="31829"/>
          <a:stretch>
            <a:fillRect/>
          </a:stretch>
        </p:blipFill>
        <p:spPr>
          <a:xfrm>
            <a:off x="4212000" y="1728360"/>
            <a:ext cx="5076000" cy="295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ECB7C16C-A804-6F42-9E34-C3DEBC1B4B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70183"/>
          <a:stretch>
            <a:fillRect/>
          </a:stretch>
        </p:blipFill>
        <p:spPr>
          <a:xfrm>
            <a:off x="4212000" y="4392000"/>
            <a:ext cx="5040000" cy="28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0FE13F47-6438-C647-B313-76834EA1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B0281F-9A91-C943-8263-EE8591ED7E5B}" type="slidenum">
              <a:t>5</a:t>
            </a:fld>
            <a:endParaRPr lang="de-D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928B4327-70AA-274F-AD25-AFD4F60F9CD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 b="56538"/>
          <a:stretch>
            <a:fillRect/>
          </a:stretch>
        </p:blipFill>
        <p:spPr>
          <a:xfrm>
            <a:off x="72000" y="1584000"/>
            <a:ext cx="5256000" cy="2820600"/>
          </a:xfrm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3A3868E4-526F-084F-9586-128BDFD2B27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47128" r="10" b="22089"/>
          <a:stretch>
            <a:fillRect/>
          </a:stretch>
        </p:blipFill>
        <p:spPr>
          <a:xfrm>
            <a:off x="72000" y="4608360"/>
            <a:ext cx="5860079" cy="22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B3C81A89-6B1B-7B4B-AB62-EBA323C0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80052" r="37223"/>
          <a:stretch>
            <a:fillRect/>
          </a:stretch>
        </p:blipFill>
        <p:spPr>
          <a:xfrm>
            <a:off x="5769360" y="2592000"/>
            <a:ext cx="4022280" cy="15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ihandform 5">
            <a:extLst>
              <a:ext uri="{FF2B5EF4-FFF2-40B4-BE49-F238E27FC236}">
                <a16:creationId xmlns:a16="http://schemas.microsoft.com/office/drawing/2014/main" id="{B771608F-0B7D-6149-885D-F380991EA9B7}"/>
              </a:ext>
            </a:extLst>
          </p:cNvPr>
          <p:cNvSpPr/>
          <p:nvPr/>
        </p:nvSpPr>
        <p:spPr>
          <a:xfrm flipH="1">
            <a:off x="5112000" y="5544000"/>
            <a:ext cx="2376000" cy="1368000"/>
          </a:xfrm>
          <a:custGeom>
            <a:avLst>
              <a:gd name="f0" fmla="val 17400000"/>
              <a:gd name="f1" fmla="val 21360000"/>
              <a:gd name="f2" fmla="val 7691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*/ 5419351 1 1725033"/>
              <a:gd name="f11" fmla="sqrt 2"/>
              <a:gd name="f12" fmla="*/ 10800 10800 1"/>
              <a:gd name="f13" fmla="val 10800"/>
              <a:gd name="f14" fmla="val 21599999"/>
              <a:gd name="f15" fmla="min 0 21600"/>
              <a:gd name="f16" fmla="max 0 21600"/>
              <a:gd name="f17" fmla="*/ f10 1 2"/>
              <a:gd name="f18" fmla="*/ f7 1 21600"/>
              <a:gd name="f19" fmla="*/ f8 1 21600"/>
              <a:gd name="f20" fmla="*/ f10 1 180"/>
              <a:gd name="f21" fmla="*/ f11 1 2"/>
              <a:gd name="f22" fmla="pin 0 f0 21599999"/>
              <a:gd name="f23" fmla="pin 0 f2 10800"/>
              <a:gd name="f24" fmla="pin 0 f1 21599999"/>
              <a:gd name="f25" fmla="+- f16 0 f15"/>
              <a:gd name="f26" fmla="+- 10800 f23 0"/>
              <a:gd name="f27" fmla="+- f23 0 2700"/>
              <a:gd name="f28" fmla="+- 0 0 f22"/>
              <a:gd name="f29" fmla="+- 0 0 f24"/>
              <a:gd name="f30" fmla="*/ f23 f23 1"/>
              <a:gd name="f31" fmla="*/ 0 f18 1"/>
              <a:gd name="f32" fmla="*/ 21600 f18 1"/>
              <a:gd name="f33" fmla="*/ 21600 f19 1"/>
              <a:gd name="f34" fmla="*/ 0 f19 1"/>
              <a:gd name="f35" fmla="*/ f25 1 2"/>
              <a:gd name="f36" fmla="+- 21600 0 f26"/>
              <a:gd name="f37" fmla="+- f28 f5 0"/>
              <a:gd name="f38" fmla="+- f29 f5 0"/>
              <a:gd name="f39" fmla="+- f15 f35 0"/>
              <a:gd name="f40" fmla="*/ f35 f35 1"/>
              <a:gd name="f41" fmla="*/ f37 f6 1"/>
              <a:gd name="f42" fmla="*/ f38 f6 1"/>
              <a:gd name="f43" fmla="min f26 f36"/>
              <a:gd name="f44" fmla="max f26 f36"/>
              <a:gd name="f45" fmla="*/ f41 1 f4"/>
              <a:gd name="f46" fmla="*/ f42 1 f4"/>
              <a:gd name="f47" fmla="+- f44 0 f43"/>
              <a:gd name="f48" fmla="+- 0 0 f45"/>
              <a:gd name="f49" fmla="+- 0 0 f46"/>
              <a:gd name="f50" fmla="*/ f47 1 2"/>
              <a:gd name="f51" fmla="val f48"/>
              <a:gd name="f52" fmla="val f49"/>
              <a:gd name="f53" fmla="+- f43 f50 0"/>
              <a:gd name="f54" fmla="*/ f50 f50 1"/>
              <a:gd name="f55" fmla="*/ f51 f20 1"/>
              <a:gd name="f56" fmla="*/ f52 f20 1"/>
              <a:gd name="f57" fmla="+- f52 45 0"/>
              <a:gd name="f58" fmla="*/ f51 f10 1"/>
              <a:gd name="f59" fmla="*/ f52 f10 1"/>
              <a:gd name="f60" fmla="+- 0 0 f55"/>
              <a:gd name="f61" fmla="+- 0 0 f56"/>
              <a:gd name="f62" fmla="*/ f57 f10 1"/>
              <a:gd name="f63" fmla="*/ f58 1 f6"/>
              <a:gd name="f64" fmla="*/ f59 1 f6"/>
              <a:gd name="f65" fmla="*/ f60 f4 1"/>
              <a:gd name="f66" fmla="*/ f61 f4 1"/>
              <a:gd name="f67" fmla="*/ f62 1 180"/>
              <a:gd name="f68" fmla="+- 0 0 f63"/>
              <a:gd name="f69" fmla="+- 0 0 f64"/>
              <a:gd name="f70" fmla="*/ f65 1 f10"/>
              <a:gd name="f71" fmla="*/ f66 1 f10"/>
              <a:gd name="f72" fmla="+- 0 0 f67"/>
              <a:gd name="f73" fmla="+- f68 f10 0"/>
              <a:gd name="f74" fmla="+- f69 f10 0"/>
              <a:gd name="f75" fmla="+- f70 0 f5"/>
              <a:gd name="f76" fmla="+- f71 0 f5"/>
              <a:gd name="f77" fmla="*/ f72 f4 1"/>
              <a:gd name="f78" fmla="+- f73 f17 0"/>
              <a:gd name="f79" fmla="+- f74 f17 0"/>
              <a:gd name="f80" fmla="cos 1 f75"/>
              <a:gd name="f81" fmla="sin 1 f75"/>
              <a:gd name="f82" fmla="cos 1 f76"/>
              <a:gd name="f83" fmla="sin 1 f76"/>
              <a:gd name="f84" fmla="*/ f77 1 f10"/>
              <a:gd name="f85" fmla="+- 0 0 f78"/>
              <a:gd name="f86" fmla="+- 0 0 f79"/>
              <a:gd name="f87" fmla="+- 0 0 f80"/>
              <a:gd name="f88" fmla="+- 0 0 f81"/>
              <a:gd name="f89" fmla="+- 0 0 f82"/>
              <a:gd name="f90" fmla="+- 0 0 f83"/>
              <a:gd name="f91" fmla="+- f84 0 f5"/>
              <a:gd name="f92" fmla="*/ f85 f4 1"/>
              <a:gd name="f93" fmla="*/ f86 f4 1"/>
              <a:gd name="f94" fmla="*/ 10800 f87 1"/>
              <a:gd name="f95" fmla="*/ 10800 f88 1"/>
              <a:gd name="f96" fmla="*/ 10800 f89 1"/>
              <a:gd name="f97" fmla="*/ 10800 f90 1"/>
              <a:gd name="f98" fmla="*/ f26 f87 1"/>
              <a:gd name="f99" fmla="*/ f26 f88 1"/>
              <a:gd name="f100" fmla="*/ f26 f89 1"/>
              <a:gd name="f101" fmla="*/ f26 f90 1"/>
              <a:gd name="f102" fmla="*/ 13500 f89 1"/>
              <a:gd name="f103" fmla="*/ 13500 f90 1"/>
              <a:gd name="f104" fmla="*/ f27 f89 1"/>
              <a:gd name="f105" fmla="*/ f27 f90 1"/>
              <a:gd name="f106" fmla="cos 1 f91"/>
              <a:gd name="f107" fmla="sin 1 f91"/>
              <a:gd name="f108" fmla="*/ f92 1 f10"/>
              <a:gd name="f109" fmla="*/ f93 1 f10"/>
              <a:gd name="f110" fmla="+- f94 10800 0"/>
              <a:gd name="f111" fmla="+- f95 10800 0"/>
              <a:gd name="f112" fmla="+- f96 10800 0"/>
              <a:gd name="f113" fmla="+- f97 10800 0"/>
              <a:gd name="f114" fmla="+- f98 10800 0"/>
              <a:gd name="f115" fmla="+- f99 10800 0"/>
              <a:gd name="f116" fmla="+- f100 10800 0"/>
              <a:gd name="f117" fmla="+- f101 10800 0"/>
              <a:gd name="f118" fmla="+- f102 10800 0"/>
              <a:gd name="f119" fmla="+- f103 10800 0"/>
              <a:gd name="f120" fmla="+- f104 10800 0"/>
              <a:gd name="f121" fmla="+- f105 10800 0"/>
              <a:gd name="f122" fmla="+- 0 0 f106"/>
              <a:gd name="f123" fmla="+- 0 0 f107"/>
              <a:gd name="f124" fmla="+- f108 0 f5"/>
              <a:gd name="f125" fmla="+- f109 0 f5"/>
              <a:gd name="f126" fmla="+- f121 0 f119"/>
              <a:gd name="f127" fmla="+- f120 0 f118"/>
              <a:gd name="f128" fmla="cos 1 f124"/>
              <a:gd name="f129" fmla="sin 1 f124"/>
              <a:gd name="f130" fmla="cos 1 f125"/>
              <a:gd name="f131" fmla="sin 1 f125"/>
              <a:gd name="f132" fmla="+- f117 0 f53"/>
              <a:gd name="f133" fmla="+- f116 0 f53"/>
              <a:gd name="f134" fmla="+- f115 0 f53"/>
              <a:gd name="f135" fmla="+- f114 0 f53"/>
              <a:gd name="f136" fmla="+- f111 0 f39"/>
              <a:gd name="f137" fmla="+- f110 0 f39"/>
              <a:gd name="f138" fmla="+- f113 0 f39"/>
              <a:gd name="f139" fmla="+- f112 0 f39"/>
              <a:gd name="f140" fmla="*/ f126 f126 1"/>
              <a:gd name="f141" fmla="*/ f127 f127 1"/>
              <a:gd name="f142" fmla="+- 0 0 f128"/>
              <a:gd name="f143" fmla="+- 0 0 f129"/>
              <a:gd name="f144" fmla="+- 0 0 f130"/>
              <a:gd name="f145" fmla="+- 0 0 f131"/>
              <a:gd name="f146" fmla="at2 f132 f133"/>
              <a:gd name="f147" fmla="at2 f134 f135"/>
              <a:gd name="f148" fmla="at2 f136 f137"/>
              <a:gd name="f149" fmla="at2 f138 f139"/>
              <a:gd name="f150" fmla="+- f140 f141 0"/>
              <a:gd name="f151" fmla="*/ 10800 f142 1"/>
              <a:gd name="f152" fmla="*/ 10800 f143 1"/>
              <a:gd name="f153" fmla="*/ f23 f144 1"/>
              <a:gd name="f154" fmla="*/ f23 f145 1"/>
              <a:gd name="f155" fmla="+- f146 f5 0"/>
              <a:gd name="f156" fmla="+- f147 f5 0"/>
              <a:gd name="f157" fmla="+- f148 f5 0"/>
              <a:gd name="f158" fmla="+- f149 f5 0"/>
              <a:gd name="f159" fmla="sqrt f150"/>
              <a:gd name="f160" fmla="*/ f151 f151 1"/>
              <a:gd name="f161" fmla="*/ f152 f152 1"/>
              <a:gd name="f162" fmla="*/ f153 f153 1"/>
              <a:gd name="f163" fmla="*/ f154 f154 1"/>
              <a:gd name="f164" fmla="*/ f155 f10 1"/>
              <a:gd name="f165" fmla="*/ f156 f10 1"/>
              <a:gd name="f166" fmla="*/ f157 f10 1"/>
              <a:gd name="f167" fmla="*/ f158 f10 1"/>
              <a:gd name="f168" fmla="*/ f21 f159 1"/>
              <a:gd name="f169" fmla="+- f160 f161 0"/>
              <a:gd name="f170" fmla="+- f162 f163 0"/>
              <a:gd name="f171" fmla="*/ f164 1 f4"/>
              <a:gd name="f172" fmla="*/ f165 1 f4"/>
              <a:gd name="f173" fmla="*/ f166 1 f4"/>
              <a:gd name="f174" fmla="*/ f167 1 f4"/>
              <a:gd name="f175" fmla="*/ f168 f122 1"/>
              <a:gd name="f176" fmla="*/ f168 f123 1"/>
              <a:gd name="f177" fmla="sqrt f169"/>
              <a:gd name="f178" fmla="sqrt f170"/>
              <a:gd name="f179" fmla="+- 0 0 f171"/>
              <a:gd name="f180" fmla="+- 0 0 f172"/>
              <a:gd name="f181" fmla="+- 0 0 f173"/>
              <a:gd name="f182" fmla="+- 0 0 f174"/>
              <a:gd name="f183" fmla="+- f120 f175 0"/>
              <a:gd name="f184" fmla="+- f121 f176 0"/>
              <a:gd name="f185" fmla="*/ f12 1 f177"/>
              <a:gd name="f186" fmla="*/ f30 1 f178"/>
              <a:gd name="f187" fmla="+- 0 0 f179"/>
              <a:gd name="f188" fmla="+- 0 0 f180"/>
              <a:gd name="f189" fmla="+- 0 0 f181"/>
              <a:gd name="f190" fmla="+- 0 0 f182"/>
              <a:gd name="f191" fmla="*/ f142 f185 1"/>
              <a:gd name="f192" fmla="*/ f143 f185 1"/>
              <a:gd name="f193" fmla="*/ f144 f186 1"/>
              <a:gd name="f194" fmla="*/ f145 f186 1"/>
              <a:gd name="f195" fmla="*/ f187 f4 1"/>
              <a:gd name="f196" fmla="*/ f188 f4 1"/>
              <a:gd name="f197" fmla="*/ f189 f4 1"/>
              <a:gd name="f198" fmla="*/ f190 f4 1"/>
              <a:gd name="f199" fmla="+- 10800 0 f191"/>
              <a:gd name="f200" fmla="+- 10800 0 f192"/>
              <a:gd name="f201" fmla="+- 10800 0 f193"/>
              <a:gd name="f202" fmla="+- 10800 0 f194"/>
              <a:gd name="f203" fmla="*/ f195 1 f10"/>
              <a:gd name="f204" fmla="*/ f196 1 f10"/>
              <a:gd name="f205" fmla="*/ f197 1 f10"/>
              <a:gd name="f206" fmla="*/ f198 1 f10"/>
              <a:gd name="f207" fmla="*/ f199 f18 1"/>
              <a:gd name="f208" fmla="*/ f200 f19 1"/>
              <a:gd name="f209" fmla="*/ f201 f18 1"/>
              <a:gd name="f210" fmla="*/ f202 f19 1"/>
              <a:gd name="f211" fmla="+- f203 0 f5"/>
              <a:gd name="f212" fmla="+- f204 0 f5"/>
              <a:gd name="f213" fmla="+- f205 0 f5"/>
              <a:gd name="f214" fmla="+- f206 0 f5"/>
              <a:gd name="f215" fmla="cos 1 f211"/>
              <a:gd name="f216" fmla="sin 1 f211"/>
              <a:gd name="f217" fmla="+- f212 0 f211"/>
              <a:gd name="f218" fmla="cos 1 f213"/>
              <a:gd name="f219" fmla="sin 1 f213"/>
              <a:gd name="f220" fmla="+- f214 0 f213"/>
              <a:gd name="f221" fmla="+- 0 0 f215"/>
              <a:gd name="f222" fmla="+- 0 0 f216"/>
              <a:gd name="f223" fmla="+- f217 0 f3"/>
              <a:gd name="f224" fmla="+- 0 0 f218"/>
              <a:gd name="f225" fmla="+- 0 0 f219"/>
              <a:gd name="f226" fmla="+- f220 f3 0"/>
              <a:gd name="f227" fmla="*/ f50 f221 1"/>
              <a:gd name="f228" fmla="*/ f50 f222 1"/>
              <a:gd name="f229" fmla="?: f217 f223 f217"/>
              <a:gd name="f230" fmla="*/ f35 f224 1"/>
              <a:gd name="f231" fmla="*/ f35 f225 1"/>
              <a:gd name="f232" fmla="?: f220 f220 f226"/>
              <a:gd name="f233" fmla="*/ f227 f227 1"/>
              <a:gd name="f234" fmla="*/ f228 f228 1"/>
              <a:gd name="f235" fmla="*/ f230 f230 1"/>
              <a:gd name="f236" fmla="*/ f231 f231 1"/>
              <a:gd name="f237" fmla="+- f233 f234 0"/>
              <a:gd name="f238" fmla="+- f235 f236 0"/>
              <a:gd name="f239" fmla="sqrt f237"/>
              <a:gd name="f240" fmla="sqrt f238"/>
              <a:gd name="f241" fmla="*/ f54 1 f239"/>
              <a:gd name="f242" fmla="*/ f40 1 f240"/>
              <a:gd name="f243" fmla="*/ f221 f241 1"/>
              <a:gd name="f244" fmla="*/ f222 f241 1"/>
              <a:gd name="f245" fmla="*/ f224 f242 1"/>
              <a:gd name="f246" fmla="*/ f225 f242 1"/>
              <a:gd name="f247" fmla="+- f53 0 f243"/>
              <a:gd name="f248" fmla="+- f53 0 f244"/>
              <a:gd name="f249" fmla="+- f39 0 f245"/>
              <a:gd name="f250" fmla="+- f39 0 f246"/>
            </a:gdLst>
            <a:ahLst>
              <a:ahPolar gdRefAng="f0" minAng="f9" maxAng="f14">
                <a:pos x="f207" y="f208"/>
              </a:ahPolar>
              <a:ahPolar gdRefR="f2" minR="f9" maxR="f13" gdRefAng="f1" minAng="f9" maxAng="f14">
                <a:pos x="f209" y="f21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247" y="f248"/>
                </a:moveTo>
                <a:arcTo wR="f50" hR="f50" stAng="f211" swAng="f229"/>
                <a:lnTo>
                  <a:pt x="f249" y="f250"/>
                </a:lnTo>
                <a:arcTo wR="f35" hR="f35" stAng="f213" swAng="f232"/>
                <a:lnTo>
                  <a:pt x="f119" y="f118"/>
                </a:lnTo>
                <a:lnTo>
                  <a:pt x="f184" y="f183"/>
                </a:lnTo>
                <a:lnTo>
                  <a:pt x="f121" y="f120"/>
                </a:lnTo>
                <a:close/>
              </a:path>
            </a:pathLst>
          </a:custGeom>
          <a:solidFill>
            <a:srgbClr val="333333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11A864D8-546B-D641-9491-DA3B866E6780}"/>
              </a:ext>
            </a:extLst>
          </p:cNvPr>
          <p:cNvSpPr/>
          <p:nvPr/>
        </p:nvSpPr>
        <p:spPr>
          <a:xfrm>
            <a:off x="6623999" y="6263999"/>
            <a:ext cx="2736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Alleskleber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475F267B-88DD-D94C-ADD8-D49B4570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5D0F64-27C3-214E-9991-3C5E23D9B8C9}" type="slidenum">
              <a:t>6</a:t>
            </a:fld>
            <a:endParaRPr lang="de-D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D85E4D7D-3221-BA44-A926-5D13152E37A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 b="46496"/>
          <a:stretch>
            <a:fillRect/>
          </a:stretch>
        </p:blipFill>
        <p:spPr>
          <a:xfrm>
            <a:off x="216720" y="1620360"/>
            <a:ext cx="4405679" cy="3059640"/>
          </a:xfrm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5048FA4D-8EF3-CF45-A1E1-B0C15D7C59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56389" r="22948"/>
          <a:stretch>
            <a:fillRect/>
          </a:stretch>
        </p:blipFill>
        <p:spPr>
          <a:xfrm>
            <a:off x="5112000" y="2448000"/>
            <a:ext cx="4114800" cy="30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6B9A65A5-5A11-5F4F-A5BF-971CA938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E93340-8B0C-8D4A-99ED-218E26F0DFFF}" type="slidenum">
              <a:t>7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90F138-3721-B647-B6B9-23126F459F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de-DE"/>
              <a:t>Physikalisch härtend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endParaRPr lang="de-DE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90D8401-15D7-9148-905A-CEC193C5873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66200">
            <a:off x="4835031" y="1915814"/>
            <a:ext cx="3628440" cy="5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6DD01B91-3DD8-8144-AD06-1D2EB276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0FE959-3301-154C-8501-1B8164DFCBA6}" type="slidenum">
              <a:t>8</a:t>
            </a:fld>
            <a:endParaRPr lang="de-D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72709D7F-5C64-9E4F-A7A3-7C81F4302C6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7383000">
            <a:off x="-217708" y="4585398"/>
            <a:ext cx="3628440" cy="5445000"/>
          </a:xfrm>
        </p:spPr>
      </p:pic>
      <p:sp>
        <p:nvSpPr>
          <p:cNvPr id="4" name="Freihandform 3">
            <a:extLst>
              <a:ext uri="{FF2B5EF4-FFF2-40B4-BE49-F238E27FC236}">
                <a16:creationId xmlns:a16="http://schemas.microsoft.com/office/drawing/2014/main" id="{64D545E0-0118-3F44-8553-7CC8ABDAC3DE}"/>
              </a:ext>
            </a:extLst>
          </p:cNvPr>
          <p:cNvSpPr/>
          <p:nvPr/>
        </p:nvSpPr>
        <p:spPr>
          <a:xfrm>
            <a:off x="2376000" y="1872000"/>
            <a:ext cx="194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flüssig</a:t>
            </a:r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E280F668-7529-5040-8D18-759471CEAB22}"/>
              </a:ext>
            </a:extLst>
          </p:cNvPr>
          <p:cNvSpPr/>
          <p:nvPr/>
        </p:nvSpPr>
        <p:spPr>
          <a:xfrm>
            <a:off x="3384000" y="2015999"/>
            <a:ext cx="2448000" cy="1368000"/>
          </a:xfrm>
          <a:custGeom>
            <a:avLst>
              <a:gd name="f0" fmla="val 19920000"/>
              <a:gd name="f1" fmla="val 3600000"/>
              <a:gd name="f2" fmla="val 9580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*/ 5419351 1 1725033"/>
              <a:gd name="f11" fmla="sqrt 2"/>
              <a:gd name="f12" fmla="*/ 10800 10800 1"/>
              <a:gd name="f13" fmla="val 10800"/>
              <a:gd name="f14" fmla="val 21599999"/>
              <a:gd name="f15" fmla="min 0 21600"/>
              <a:gd name="f16" fmla="max 0 21600"/>
              <a:gd name="f17" fmla="*/ f10 1 2"/>
              <a:gd name="f18" fmla="*/ f7 1 21600"/>
              <a:gd name="f19" fmla="*/ f8 1 21600"/>
              <a:gd name="f20" fmla="*/ f10 1 180"/>
              <a:gd name="f21" fmla="*/ f11 1 2"/>
              <a:gd name="f22" fmla="pin 0 f0 21599999"/>
              <a:gd name="f23" fmla="pin 0 f2 10800"/>
              <a:gd name="f24" fmla="pin 0 f1 21599999"/>
              <a:gd name="f25" fmla="+- f16 0 f15"/>
              <a:gd name="f26" fmla="+- 10800 f23 0"/>
              <a:gd name="f27" fmla="+- f23 0 2700"/>
              <a:gd name="f28" fmla="+- 0 0 f22"/>
              <a:gd name="f29" fmla="+- 0 0 f24"/>
              <a:gd name="f30" fmla="*/ f23 f23 1"/>
              <a:gd name="f31" fmla="*/ 0 f18 1"/>
              <a:gd name="f32" fmla="*/ 21600 f18 1"/>
              <a:gd name="f33" fmla="*/ 21600 f19 1"/>
              <a:gd name="f34" fmla="*/ 0 f19 1"/>
              <a:gd name="f35" fmla="*/ f25 1 2"/>
              <a:gd name="f36" fmla="+- 21600 0 f26"/>
              <a:gd name="f37" fmla="+- f28 f5 0"/>
              <a:gd name="f38" fmla="+- f29 f5 0"/>
              <a:gd name="f39" fmla="+- f15 f35 0"/>
              <a:gd name="f40" fmla="*/ f35 f35 1"/>
              <a:gd name="f41" fmla="*/ f37 f6 1"/>
              <a:gd name="f42" fmla="*/ f38 f6 1"/>
              <a:gd name="f43" fmla="min f26 f36"/>
              <a:gd name="f44" fmla="max f26 f36"/>
              <a:gd name="f45" fmla="*/ f41 1 f4"/>
              <a:gd name="f46" fmla="*/ f42 1 f4"/>
              <a:gd name="f47" fmla="+- f44 0 f43"/>
              <a:gd name="f48" fmla="+- 0 0 f45"/>
              <a:gd name="f49" fmla="+- 0 0 f46"/>
              <a:gd name="f50" fmla="*/ f47 1 2"/>
              <a:gd name="f51" fmla="val f48"/>
              <a:gd name="f52" fmla="val f49"/>
              <a:gd name="f53" fmla="+- f43 f50 0"/>
              <a:gd name="f54" fmla="*/ f50 f50 1"/>
              <a:gd name="f55" fmla="*/ f51 f20 1"/>
              <a:gd name="f56" fmla="*/ f52 f20 1"/>
              <a:gd name="f57" fmla="+- f52 45 0"/>
              <a:gd name="f58" fmla="*/ f51 f10 1"/>
              <a:gd name="f59" fmla="*/ f52 f10 1"/>
              <a:gd name="f60" fmla="+- 0 0 f55"/>
              <a:gd name="f61" fmla="+- 0 0 f56"/>
              <a:gd name="f62" fmla="*/ f57 f10 1"/>
              <a:gd name="f63" fmla="*/ f58 1 f6"/>
              <a:gd name="f64" fmla="*/ f59 1 f6"/>
              <a:gd name="f65" fmla="*/ f60 f4 1"/>
              <a:gd name="f66" fmla="*/ f61 f4 1"/>
              <a:gd name="f67" fmla="*/ f62 1 180"/>
              <a:gd name="f68" fmla="+- 0 0 f63"/>
              <a:gd name="f69" fmla="+- 0 0 f64"/>
              <a:gd name="f70" fmla="*/ f65 1 f10"/>
              <a:gd name="f71" fmla="*/ f66 1 f10"/>
              <a:gd name="f72" fmla="+- 0 0 f67"/>
              <a:gd name="f73" fmla="+- f68 f10 0"/>
              <a:gd name="f74" fmla="+- f69 f10 0"/>
              <a:gd name="f75" fmla="+- f70 0 f5"/>
              <a:gd name="f76" fmla="+- f71 0 f5"/>
              <a:gd name="f77" fmla="*/ f72 f4 1"/>
              <a:gd name="f78" fmla="+- f73 f17 0"/>
              <a:gd name="f79" fmla="+- f74 f17 0"/>
              <a:gd name="f80" fmla="cos 1 f75"/>
              <a:gd name="f81" fmla="sin 1 f75"/>
              <a:gd name="f82" fmla="cos 1 f76"/>
              <a:gd name="f83" fmla="sin 1 f76"/>
              <a:gd name="f84" fmla="*/ f77 1 f10"/>
              <a:gd name="f85" fmla="+- 0 0 f78"/>
              <a:gd name="f86" fmla="+- 0 0 f79"/>
              <a:gd name="f87" fmla="+- 0 0 f80"/>
              <a:gd name="f88" fmla="+- 0 0 f81"/>
              <a:gd name="f89" fmla="+- 0 0 f82"/>
              <a:gd name="f90" fmla="+- 0 0 f83"/>
              <a:gd name="f91" fmla="+- f84 0 f5"/>
              <a:gd name="f92" fmla="*/ f85 f4 1"/>
              <a:gd name="f93" fmla="*/ f86 f4 1"/>
              <a:gd name="f94" fmla="*/ 10800 f87 1"/>
              <a:gd name="f95" fmla="*/ 10800 f88 1"/>
              <a:gd name="f96" fmla="*/ 10800 f89 1"/>
              <a:gd name="f97" fmla="*/ 10800 f90 1"/>
              <a:gd name="f98" fmla="*/ f26 f87 1"/>
              <a:gd name="f99" fmla="*/ f26 f88 1"/>
              <a:gd name="f100" fmla="*/ f26 f89 1"/>
              <a:gd name="f101" fmla="*/ f26 f90 1"/>
              <a:gd name="f102" fmla="*/ 13500 f89 1"/>
              <a:gd name="f103" fmla="*/ 13500 f90 1"/>
              <a:gd name="f104" fmla="*/ f27 f89 1"/>
              <a:gd name="f105" fmla="*/ f27 f90 1"/>
              <a:gd name="f106" fmla="cos 1 f91"/>
              <a:gd name="f107" fmla="sin 1 f91"/>
              <a:gd name="f108" fmla="*/ f92 1 f10"/>
              <a:gd name="f109" fmla="*/ f93 1 f10"/>
              <a:gd name="f110" fmla="+- f94 10800 0"/>
              <a:gd name="f111" fmla="+- f95 10800 0"/>
              <a:gd name="f112" fmla="+- f96 10800 0"/>
              <a:gd name="f113" fmla="+- f97 10800 0"/>
              <a:gd name="f114" fmla="+- f98 10800 0"/>
              <a:gd name="f115" fmla="+- f99 10800 0"/>
              <a:gd name="f116" fmla="+- f100 10800 0"/>
              <a:gd name="f117" fmla="+- f101 10800 0"/>
              <a:gd name="f118" fmla="+- f102 10800 0"/>
              <a:gd name="f119" fmla="+- f103 10800 0"/>
              <a:gd name="f120" fmla="+- f104 10800 0"/>
              <a:gd name="f121" fmla="+- f105 10800 0"/>
              <a:gd name="f122" fmla="+- 0 0 f106"/>
              <a:gd name="f123" fmla="+- 0 0 f107"/>
              <a:gd name="f124" fmla="+- f108 0 f5"/>
              <a:gd name="f125" fmla="+- f109 0 f5"/>
              <a:gd name="f126" fmla="+- f121 0 f119"/>
              <a:gd name="f127" fmla="+- f120 0 f118"/>
              <a:gd name="f128" fmla="cos 1 f124"/>
              <a:gd name="f129" fmla="sin 1 f124"/>
              <a:gd name="f130" fmla="cos 1 f125"/>
              <a:gd name="f131" fmla="sin 1 f125"/>
              <a:gd name="f132" fmla="+- f117 0 f53"/>
              <a:gd name="f133" fmla="+- f116 0 f53"/>
              <a:gd name="f134" fmla="+- f115 0 f53"/>
              <a:gd name="f135" fmla="+- f114 0 f53"/>
              <a:gd name="f136" fmla="+- f111 0 f39"/>
              <a:gd name="f137" fmla="+- f110 0 f39"/>
              <a:gd name="f138" fmla="+- f113 0 f39"/>
              <a:gd name="f139" fmla="+- f112 0 f39"/>
              <a:gd name="f140" fmla="*/ f126 f126 1"/>
              <a:gd name="f141" fmla="*/ f127 f127 1"/>
              <a:gd name="f142" fmla="+- 0 0 f128"/>
              <a:gd name="f143" fmla="+- 0 0 f129"/>
              <a:gd name="f144" fmla="+- 0 0 f130"/>
              <a:gd name="f145" fmla="+- 0 0 f131"/>
              <a:gd name="f146" fmla="at2 f132 f133"/>
              <a:gd name="f147" fmla="at2 f134 f135"/>
              <a:gd name="f148" fmla="at2 f136 f137"/>
              <a:gd name="f149" fmla="at2 f138 f139"/>
              <a:gd name="f150" fmla="+- f140 f141 0"/>
              <a:gd name="f151" fmla="*/ 10800 f142 1"/>
              <a:gd name="f152" fmla="*/ 10800 f143 1"/>
              <a:gd name="f153" fmla="*/ f23 f144 1"/>
              <a:gd name="f154" fmla="*/ f23 f145 1"/>
              <a:gd name="f155" fmla="+- f146 f5 0"/>
              <a:gd name="f156" fmla="+- f147 f5 0"/>
              <a:gd name="f157" fmla="+- f148 f5 0"/>
              <a:gd name="f158" fmla="+- f149 f5 0"/>
              <a:gd name="f159" fmla="sqrt f150"/>
              <a:gd name="f160" fmla="*/ f151 f151 1"/>
              <a:gd name="f161" fmla="*/ f152 f152 1"/>
              <a:gd name="f162" fmla="*/ f153 f153 1"/>
              <a:gd name="f163" fmla="*/ f154 f154 1"/>
              <a:gd name="f164" fmla="*/ f155 f10 1"/>
              <a:gd name="f165" fmla="*/ f156 f10 1"/>
              <a:gd name="f166" fmla="*/ f157 f10 1"/>
              <a:gd name="f167" fmla="*/ f158 f10 1"/>
              <a:gd name="f168" fmla="*/ f21 f159 1"/>
              <a:gd name="f169" fmla="+- f160 f161 0"/>
              <a:gd name="f170" fmla="+- f162 f163 0"/>
              <a:gd name="f171" fmla="*/ f164 1 f4"/>
              <a:gd name="f172" fmla="*/ f165 1 f4"/>
              <a:gd name="f173" fmla="*/ f166 1 f4"/>
              <a:gd name="f174" fmla="*/ f167 1 f4"/>
              <a:gd name="f175" fmla="*/ f168 f122 1"/>
              <a:gd name="f176" fmla="*/ f168 f123 1"/>
              <a:gd name="f177" fmla="sqrt f169"/>
              <a:gd name="f178" fmla="sqrt f170"/>
              <a:gd name="f179" fmla="+- 0 0 f171"/>
              <a:gd name="f180" fmla="+- 0 0 f172"/>
              <a:gd name="f181" fmla="+- 0 0 f173"/>
              <a:gd name="f182" fmla="+- 0 0 f174"/>
              <a:gd name="f183" fmla="+- f120 f175 0"/>
              <a:gd name="f184" fmla="+- f121 f176 0"/>
              <a:gd name="f185" fmla="*/ f12 1 f177"/>
              <a:gd name="f186" fmla="*/ f30 1 f178"/>
              <a:gd name="f187" fmla="+- 0 0 f179"/>
              <a:gd name="f188" fmla="+- 0 0 f180"/>
              <a:gd name="f189" fmla="+- 0 0 f181"/>
              <a:gd name="f190" fmla="+- 0 0 f182"/>
              <a:gd name="f191" fmla="*/ f142 f185 1"/>
              <a:gd name="f192" fmla="*/ f143 f185 1"/>
              <a:gd name="f193" fmla="*/ f144 f186 1"/>
              <a:gd name="f194" fmla="*/ f145 f186 1"/>
              <a:gd name="f195" fmla="*/ f187 f4 1"/>
              <a:gd name="f196" fmla="*/ f188 f4 1"/>
              <a:gd name="f197" fmla="*/ f189 f4 1"/>
              <a:gd name="f198" fmla="*/ f190 f4 1"/>
              <a:gd name="f199" fmla="+- 10800 0 f191"/>
              <a:gd name="f200" fmla="+- 10800 0 f192"/>
              <a:gd name="f201" fmla="+- 10800 0 f193"/>
              <a:gd name="f202" fmla="+- 10800 0 f194"/>
              <a:gd name="f203" fmla="*/ f195 1 f10"/>
              <a:gd name="f204" fmla="*/ f196 1 f10"/>
              <a:gd name="f205" fmla="*/ f197 1 f10"/>
              <a:gd name="f206" fmla="*/ f198 1 f10"/>
              <a:gd name="f207" fmla="*/ f199 f18 1"/>
              <a:gd name="f208" fmla="*/ f200 f19 1"/>
              <a:gd name="f209" fmla="*/ f201 f18 1"/>
              <a:gd name="f210" fmla="*/ f202 f19 1"/>
              <a:gd name="f211" fmla="+- f203 0 f5"/>
              <a:gd name="f212" fmla="+- f204 0 f5"/>
              <a:gd name="f213" fmla="+- f205 0 f5"/>
              <a:gd name="f214" fmla="+- f206 0 f5"/>
              <a:gd name="f215" fmla="cos 1 f211"/>
              <a:gd name="f216" fmla="sin 1 f211"/>
              <a:gd name="f217" fmla="+- f212 0 f211"/>
              <a:gd name="f218" fmla="cos 1 f213"/>
              <a:gd name="f219" fmla="sin 1 f213"/>
              <a:gd name="f220" fmla="+- f214 0 f213"/>
              <a:gd name="f221" fmla="+- 0 0 f215"/>
              <a:gd name="f222" fmla="+- 0 0 f216"/>
              <a:gd name="f223" fmla="+- f217 0 f3"/>
              <a:gd name="f224" fmla="+- 0 0 f218"/>
              <a:gd name="f225" fmla="+- 0 0 f219"/>
              <a:gd name="f226" fmla="+- f220 f3 0"/>
              <a:gd name="f227" fmla="*/ f50 f221 1"/>
              <a:gd name="f228" fmla="*/ f50 f222 1"/>
              <a:gd name="f229" fmla="?: f217 f223 f217"/>
              <a:gd name="f230" fmla="*/ f35 f224 1"/>
              <a:gd name="f231" fmla="*/ f35 f225 1"/>
              <a:gd name="f232" fmla="?: f220 f220 f226"/>
              <a:gd name="f233" fmla="*/ f227 f227 1"/>
              <a:gd name="f234" fmla="*/ f228 f228 1"/>
              <a:gd name="f235" fmla="*/ f230 f230 1"/>
              <a:gd name="f236" fmla="*/ f231 f231 1"/>
              <a:gd name="f237" fmla="+- f233 f234 0"/>
              <a:gd name="f238" fmla="+- f235 f236 0"/>
              <a:gd name="f239" fmla="sqrt f237"/>
              <a:gd name="f240" fmla="sqrt f238"/>
              <a:gd name="f241" fmla="*/ f54 1 f239"/>
              <a:gd name="f242" fmla="*/ f40 1 f240"/>
              <a:gd name="f243" fmla="*/ f221 f241 1"/>
              <a:gd name="f244" fmla="*/ f222 f241 1"/>
              <a:gd name="f245" fmla="*/ f224 f242 1"/>
              <a:gd name="f246" fmla="*/ f225 f242 1"/>
              <a:gd name="f247" fmla="+- f53 0 f243"/>
              <a:gd name="f248" fmla="+- f53 0 f244"/>
              <a:gd name="f249" fmla="+- f39 0 f245"/>
              <a:gd name="f250" fmla="+- f39 0 f246"/>
            </a:gdLst>
            <a:ahLst>
              <a:ahPolar gdRefAng="f0" minAng="f9" maxAng="f14">
                <a:pos x="f207" y="f208"/>
              </a:ahPolar>
              <a:ahPolar gdRefR="f2" minR="f9" maxR="f13" gdRefAng="f1" minAng="f9" maxAng="f14">
                <a:pos x="f209" y="f21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247" y="f248"/>
                </a:moveTo>
                <a:arcTo wR="f50" hR="f50" stAng="f211" swAng="f229"/>
                <a:lnTo>
                  <a:pt x="f249" y="f250"/>
                </a:lnTo>
                <a:arcTo wR="f35" hR="f35" stAng="f213" swAng="f232"/>
                <a:lnTo>
                  <a:pt x="f119" y="f118"/>
                </a:lnTo>
                <a:lnTo>
                  <a:pt x="f184" y="f183"/>
                </a:lnTo>
                <a:lnTo>
                  <a:pt x="f121" y="f120"/>
                </a:lnTo>
                <a:close/>
              </a:path>
            </a:pathLst>
          </a:custGeom>
          <a:solidFill>
            <a:srgbClr val="333333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F0DD1537-3F16-4C46-8F00-87A0AF4AC5B0}"/>
              </a:ext>
            </a:extLst>
          </p:cNvPr>
          <p:cNvSpPr/>
          <p:nvPr/>
        </p:nvSpPr>
        <p:spPr>
          <a:xfrm>
            <a:off x="648000" y="5472000"/>
            <a:ext cx="2448000" cy="1368000"/>
          </a:xfrm>
          <a:custGeom>
            <a:avLst>
              <a:gd name="f0" fmla="val 600000"/>
              <a:gd name="f1" fmla="val 3600000"/>
              <a:gd name="f2" fmla="val 9580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*/ 5419351 1 1725033"/>
              <a:gd name="f11" fmla="sqrt 2"/>
              <a:gd name="f12" fmla="*/ 10800 10800 1"/>
              <a:gd name="f13" fmla="val 10800"/>
              <a:gd name="f14" fmla="val 21599999"/>
              <a:gd name="f15" fmla="min 0 21600"/>
              <a:gd name="f16" fmla="max 0 21600"/>
              <a:gd name="f17" fmla="*/ f10 1 2"/>
              <a:gd name="f18" fmla="*/ f7 1 21600"/>
              <a:gd name="f19" fmla="*/ f8 1 21600"/>
              <a:gd name="f20" fmla="*/ f10 1 180"/>
              <a:gd name="f21" fmla="*/ f11 1 2"/>
              <a:gd name="f22" fmla="pin 0 f0 21599999"/>
              <a:gd name="f23" fmla="pin 0 f2 10800"/>
              <a:gd name="f24" fmla="pin 0 f1 21599999"/>
              <a:gd name="f25" fmla="+- f16 0 f15"/>
              <a:gd name="f26" fmla="+- 10800 f23 0"/>
              <a:gd name="f27" fmla="+- f23 0 2700"/>
              <a:gd name="f28" fmla="+- 0 0 f22"/>
              <a:gd name="f29" fmla="+- 0 0 f24"/>
              <a:gd name="f30" fmla="*/ f23 f23 1"/>
              <a:gd name="f31" fmla="*/ 0 f18 1"/>
              <a:gd name="f32" fmla="*/ 21600 f18 1"/>
              <a:gd name="f33" fmla="*/ 21600 f19 1"/>
              <a:gd name="f34" fmla="*/ 0 f19 1"/>
              <a:gd name="f35" fmla="*/ f25 1 2"/>
              <a:gd name="f36" fmla="+- 21600 0 f26"/>
              <a:gd name="f37" fmla="+- f28 f5 0"/>
              <a:gd name="f38" fmla="+- f29 f5 0"/>
              <a:gd name="f39" fmla="+- f15 f35 0"/>
              <a:gd name="f40" fmla="*/ f35 f35 1"/>
              <a:gd name="f41" fmla="*/ f37 f6 1"/>
              <a:gd name="f42" fmla="*/ f38 f6 1"/>
              <a:gd name="f43" fmla="min f26 f36"/>
              <a:gd name="f44" fmla="max f26 f36"/>
              <a:gd name="f45" fmla="*/ f41 1 f4"/>
              <a:gd name="f46" fmla="*/ f42 1 f4"/>
              <a:gd name="f47" fmla="+- f44 0 f43"/>
              <a:gd name="f48" fmla="+- 0 0 f45"/>
              <a:gd name="f49" fmla="+- 0 0 f46"/>
              <a:gd name="f50" fmla="*/ f47 1 2"/>
              <a:gd name="f51" fmla="val f48"/>
              <a:gd name="f52" fmla="val f49"/>
              <a:gd name="f53" fmla="+- f43 f50 0"/>
              <a:gd name="f54" fmla="*/ f50 f50 1"/>
              <a:gd name="f55" fmla="*/ f51 f20 1"/>
              <a:gd name="f56" fmla="*/ f52 f20 1"/>
              <a:gd name="f57" fmla="+- f52 45 0"/>
              <a:gd name="f58" fmla="*/ f51 f10 1"/>
              <a:gd name="f59" fmla="*/ f52 f10 1"/>
              <a:gd name="f60" fmla="+- 0 0 f55"/>
              <a:gd name="f61" fmla="+- 0 0 f56"/>
              <a:gd name="f62" fmla="*/ f57 f10 1"/>
              <a:gd name="f63" fmla="*/ f58 1 f6"/>
              <a:gd name="f64" fmla="*/ f59 1 f6"/>
              <a:gd name="f65" fmla="*/ f60 f4 1"/>
              <a:gd name="f66" fmla="*/ f61 f4 1"/>
              <a:gd name="f67" fmla="*/ f62 1 180"/>
              <a:gd name="f68" fmla="+- 0 0 f63"/>
              <a:gd name="f69" fmla="+- 0 0 f64"/>
              <a:gd name="f70" fmla="*/ f65 1 f10"/>
              <a:gd name="f71" fmla="*/ f66 1 f10"/>
              <a:gd name="f72" fmla="+- 0 0 f67"/>
              <a:gd name="f73" fmla="+- f68 f10 0"/>
              <a:gd name="f74" fmla="+- f69 f10 0"/>
              <a:gd name="f75" fmla="+- f70 0 f5"/>
              <a:gd name="f76" fmla="+- f71 0 f5"/>
              <a:gd name="f77" fmla="*/ f72 f4 1"/>
              <a:gd name="f78" fmla="+- f73 f17 0"/>
              <a:gd name="f79" fmla="+- f74 f17 0"/>
              <a:gd name="f80" fmla="cos 1 f75"/>
              <a:gd name="f81" fmla="sin 1 f75"/>
              <a:gd name="f82" fmla="cos 1 f76"/>
              <a:gd name="f83" fmla="sin 1 f76"/>
              <a:gd name="f84" fmla="*/ f77 1 f10"/>
              <a:gd name="f85" fmla="+- 0 0 f78"/>
              <a:gd name="f86" fmla="+- 0 0 f79"/>
              <a:gd name="f87" fmla="+- 0 0 f80"/>
              <a:gd name="f88" fmla="+- 0 0 f81"/>
              <a:gd name="f89" fmla="+- 0 0 f82"/>
              <a:gd name="f90" fmla="+- 0 0 f83"/>
              <a:gd name="f91" fmla="+- f84 0 f5"/>
              <a:gd name="f92" fmla="*/ f85 f4 1"/>
              <a:gd name="f93" fmla="*/ f86 f4 1"/>
              <a:gd name="f94" fmla="*/ 10800 f87 1"/>
              <a:gd name="f95" fmla="*/ 10800 f88 1"/>
              <a:gd name="f96" fmla="*/ 10800 f89 1"/>
              <a:gd name="f97" fmla="*/ 10800 f90 1"/>
              <a:gd name="f98" fmla="*/ f26 f87 1"/>
              <a:gd name="f99" fmla="*/ f26 f88 1"/>
              <a:gd name="f100" fmla="*/ f26 f89 1"/>
              <a:gd name="f101" fmla="*/ f26 f90 1"/>
              <a:gd name="f102" fmla="*/ 13500 f89 1"/>
              <a:gd name="f103" fmla="*/ 13500 f90 1"/>
              <a:gd name="f104" fmla="*/ f27 f89 1"/>
              <a:gd name="f105" fmla="*/ f27 f90 1"/>
              <a:gd name="f106" fmla="cos 1 f91"/>
              <a:gd name="f107" fmla="sin 1 f91"/>
              <a:gd name="f108" fmla="*/ f92 1 f10"/>
              <a:gd name="f109" fmla="*/ f93 1 f10"/>
              <a:gd name="f110" fmla="+- f94 10800 0"/>
              <a:gd name="f111" fmla="+- f95 10800 0"/>
              <a:gd name="f112" fmla="+- f96 10800 0"/>
              <a:gd name="f113" fmla="+- f97 10800 0"/>
              <a:gd name="f114" fmla="+- f98 10800 0"/>
              <a:gd name="f115" fmla="+- f99 10800 0"/>
              <a:gd name="f116" fmla="+- f100 10800 0"/>
              <a:gd name="f117" fmla="+- f101 10800 0"/>
              <a:gd name="f118" fmla="+- f102 10800 0"/>
              <a:gd name="f119" fmla="+- f103 10800 0"/>
              <a:gd name="f120" fmla="+- f104 10800 0"/>
              <a:gd name="f121" fmla="+- f105 10800 0"/>
              <a:gd name="f122" fmla="+- 0 0 f106"/>
              <a:gd name="f123" fmla="+- 0 0 f107"/>
              <a:gd name="f124" fmla="+- f108 0 f5"/>
              <a:gd name="f125" fmla="+- f109 0 f5"/>
              <a:gd name="f126" fmla="+- f121 0 f119"/>
              <a:gd name="f127" fmla="+- f120 0 f118"/>
              <a:gd name="f128" fmla="cos 1 f124"/>
              <a:gd name="f129" fmla="sin 1 f124"/>
              <a:gd name="f130" fmla="cos 1 f125"/>
              <a:gd name="f131" fmla="sin 1 f125"/>
              <a:gd name="f132" fmla="+- f117 0 f53"/>
              <a:gd name="f133" fmla="+- f116 0 f53"/>
              <a:gd name="f134" fmla="+- f115 0 f53"/>
              <a:gd name="f135" fmla="+- f114 0 f53"/>
              <a:gd name="f136" fmla="+- f111 0 f39"/>
              <a:gd name="f137" fmla="+- f110 0 f39"/>
              <a:gd name="f138" fmla="+- f113 0 f39"/>
              <a:gd name="f139" fmla="+- f112 0 f39"/>
              <a:gd name="f140" fmla="*/ f126 f126 1"/>
              <a:gd name="f141" fmla="*/ f127 f127 1"/>
              <a:gd name="f142" fmla="+- 0 0 f128"/>
              <a:gd name="f143" fmla="+- 0 0 f129"/>
              <a:gd name="f144" fmla="+- 0 0 f130"/>
              <a:gd name="f145" fmla="+- 0 0 f131"/>
              <a:gd name="f146" fmla="at2 f132 f133"/>
              <a:gd name="f147" fmla="at2 f134 f135"/>
              <a:gd name="f148" fmla="at2 f136 f137"/>
              <a:gd name="f149" fmla="at2 f138 f139"/>
              <a:gd name="f150" fmla="+- f140 f141 0"/>
              <a:gd name="f151" fmla="*/ 10800 f142 1"/>
              <a:gd name="f152" fmla="*/ 10800 f143 1"/>
              <a:gd name="f153" fmla="*/ f23 f144 1"/>
              <a:gd name="f154" fmla="*/ f23 f145 1"/>
              <a:gd name="f155" fmla="+- f146 f5 0"/>
              <a:gd name="f156" fmla="+- f147 f5 0"/>
              <a:gd name="f157" fmla="+- f148 f5 0"/>
              <a:gd name="f158" fmla="+- f149 f5 0"/>
              <a:gd name="f159" fmla="sqrt f150"/>
              <a:gd name="f160" fmla="*/ f151 f151 1"/>
              <a:gd name="f161" fmla="*/ f152 f152 1"/>
              <a:gd name="f162" fmla="*/ f153 f153 1"/>
              <a:gd name="f163" fmla="*/ f154 f154 1"/>
              <a:gd name="f164" fmla="*/ f155 f10 1"/>
              <a:gd name="f165" fmla="*/ f156 f10 1"/>
              <a:gd name="f166" fmla="*/ f157 f10 1"/>
              <a:gd name="f167" fmla="*/ f158 f10 1"/>
              <a:gd name="f168" fmla="*/ f21 f159 1"/>
              <a:gd name="f169" fmla="+- f160 f161 0"/>
              <a:gd name="f170" fmla="+- f162 f163 0"/>
              <a:gd name="f171" fmla="*/ f164 1 f4"/>
              <a:gd name="f172" fmla="*/ f165 1 f4"/>
              <a:gd name="f173" fmla="*/ f166 1 f4"/>
              <a:gd name="f174" fmla="*/ f167 1 f4"/>
              <a:gd name="f175" fmla="*/ f168 f122 1"/>
              <a:gd name="f176" fmla="*/ f168 f123 1"/>
              <a:gd name="f177" fmla="sqrt f169"/>
              <a:gd name="f178" fmla="sqrt f170"/>
              <a:gd name="f179" fmla="+- 0 0 f171"/>
              <a:gd name="f180" fmla="+- 0 0 f172"/>
              <a:gd name="f181" fmla="+- 0 0 f173"/>
              <a:gd name="f182" fmla="+- 0 0 f174"/>
              <a:gd name="f183" fmla="+- f120 f175 0"/>
              <a:gd name="f184" fmla="+- f121 f176 0"/>
              <a:gd name="f185" fmla="*/ f12 1 f177"/>
              <a:gd name="f186" fmla="*/ f30 1 f178"/>
              <a:gd name="f187" fmla="+- 0 0 f179"/>
              <a:gd name="f188" fmla="+- 0 0 f180"/>
              <a:gd name="f189" fmla="+- 0 0 f181"/>
              <a:gd name="f190" fmla="+- 0 0 f182"/>
              <a:gd name="f191" fmla="*/ f142 f185 1"/>
              <a:gd name="f192" fmla="*/ f143 f185 1"/>
              <a:gd name="f193" fmla="*/ f144 f186 1"/>
              <a:gd name="f194" fmla="*/ f145 f186 1"/>
              <a:gd name="f195" fmla="*/ f187 f4 1"/>
              <a:gd name="f196" fmla="*/ f188 f4 1"/>
              <a:gd name="f197" fmla="*/ f189 f4 1"/>
              <a:gd name="f198" fmla="*/ f190 f4 1"/>
              <a:gd name="f199" fmla="+- 10800 0 f191"/>
              <a:gd name="f200" fmla="+- 10800 0 f192"/>
              <a:gd name="f201" fmla="+- 10800 0 f193"/>
              <a:gd name="f202" fmla="+- 10800 0 f194"/>
              <a:gd name="f203" fmla="*/ f195 1 f10"/>
              <a:gd name="f204" fmla="*/ f196 1 f10"/>
              <a:gd name="f205" fmla="*/ f197 1 f10"/>
              <a:gd name="f206" fmla="*/ f198 1 f10"/>
              <a:gd name="f207" fmla="*/ f199 f18 1"/>
              <a:gd name="f208" fmla="*/ f200 f19 1"/>
              <a:gd name="f209" fmla="*/ f201 f18 1"/>
              <a:gd name="f210" fmla="*/ f202 f19 1"/>
              <a:gd name="f211" fmla="+- f203 0 f5"/>
              <a:gd name="f212" fmla="+- f204 0 f5"/>
              <a:gd name="f213" fmla="+- f205 0 f5"/>
              <a:gd name="f214" fmla="+- f206 0 f5"/>
              <a:gd name="f215" fmla="cos 1 f211"/>
              <a:gd name="f216" fmla="sin 1 f211"/>
              <a:gd name="f217" fmla="+- f212 0 f211"/>
              <a:gd name="f218" fmla="cos 1 f213"/>
              <a:gd name="f219" fmla="sin 1 f213"/>
              <a:gd name="f220" fmla="+- f214 0 f213"/>
              <a:gd name="f221" fmla="+- 0 0 f215"/>
              <a:gd name="f222" fmla="+- 0 0 f216"/>
              <a:gd name="f223" fmla="+- f217 0 f3"/>
              <a:gd name="f224" fmla="+- 0 0 f218"/>
              <a:gd name="f225" fmla="+- 0 0 f219"/>
              <a:gd name="f226" fmla="+- f220 f3 0"/>
              <a:gd name="f227" fmla="*/ f50 f221 1"/>
              <a:gd name="f228" fmla="*/ f50 f222 1"/>
              <a:gd name="f229" fmla="?: f217 f223 f217"/>
              <a:gd name="f230" fmla="*/ f35 f224 1"/>
              <a:gd name="f231" fmla="*/ f35 f225 1"/>
              <a:gd name="f232" fmla="?: f220 f220 f226"/>
              <a:gd name="f233" fmla="*/ f227 f227 1"/>
              <a:gd name="f234" fmla="*/ f228 f228 1"/>
              <a:gd name="f235" fmla="*/ f230 f230 1"/>
              <a:gd name="f236" fmla="*/ f231 f231 1"/>
              <a:gd name="f237" fmla="+- f233 f234 0"/>
              <a:gd name="f238" fmla="+- f235 f236 0"/>
              <a:gd name="f239" fmla="sqrt f237"/>
              <a:gd name="f240" fmla="sqrt f238"/>
              <a:gd name="f241" fmla="*/ f54 1 f239"/>
              <a:gd name="f242" fmla="*/ f40 1 f240"/>
              <a:gd name="f243" fmla="*/ f221 f241 1"/>
              <a:gd name="f244" fmla="*/ f222 f241 1"/>
              <a:gd name="f245" fmla="*/ f224 f242 1"/>
              <a:gd name="f246" fmla="*/ f225 f242 1"/>
              <a:gd name="f247" fmla="+- f53 0 f243"/>
              <a:gd name="f248" fmla="+- f53 0 f244"/>
              <a:gd name="f249" fmla="+- f39 0 f245"/>
              <a:gd name="f250" fmla="+- f39 0 f246"/>
            </a:gdLst>
            <a:ahLst>
              <a:ahPolar gdRefAng="f0" minAng="f9" maxAng="f14">
                <a:pos x="f207" y="f208"/>
              </a:ahPolar>
              <a:ahPolar gdRefR="f2" minR="f9" maxR="f13" gdRefAng="f1" minAng="f9" maxAng="f14">
                <a:pos x="f209" y="f21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247" y="f248"/>
                </a:moveTo>
                <a:arcTo wR="f50" hR="f50" stAng="f211" swAng="f229"/>
                <a:lnTo>
                  <a:pt x="f249" y="f250"/>
                </a:lnTo>
                <a:arcTo wR="f35" hR="f35" stAng="f213" swAng="f232"/>
                <a:lnTo>
                  <a:pt x="f119" y="f118"/>
                </a:lnTo>
                <a:lnTo>
                  <a:pt x="f184" y="f183"/>
                </a:lnTo>
                <a:lnTo>
                  <a:pt x="f121" y="f120"/>
                </a:lnTo>
                <a:close/>
              </a:path>
            </a:pathLst>
          </a:custGeom>
          <a:solidFill>
            <a:srgbClr val="333333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F55B4135-7884-2F47-9DC0-1EEC4A0A88FD}"/>
              </a:ext>
            </a:extLst>
          </p:cNvPr>
          <p:cNvSpPr/>
          <p:nvPr/>
        </p:nvSpPr>
        <p:spPr>
          <a:xfrm>
            <a:off x="216000" y="5256000"/>
            <a:ext cx="180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fest</a:t>
            </a:r>
          </a:p>
        </p:txBody>
      </p:sp>
      <p:sp>
        <p:nvSpPr>
          <p:cNvPr id="8" name="Freihandform 7">
            <a:extLst>
              <a:ext uri="{FF2B5EF4-FFF2-40B4-BE49-F238E27FC236}">
                <a16:creationId xmlns:a16="http://schemas.microsoft.com/office/drawing/2014/main" id="{0EFC89B6-9428-0648-B0FA-B1861E7378F3}"/>
              </a:ext>
            </a:extLst>
          </p:cNvPr>
          <p:cNvSpPr/>
          <p:nvPr/>
        </p:nvSpPr>
        <p:spPr>
          <a:xfrm>
            <a:off x="3096000" y="5688000"/>
            <a:ext cx="936000" cy="93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9AE"/>
          </a:solidFill>
          <a:ln w="0">
            <a:solidFill>
              <a:srgbClr val="FFDAA2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29422221-EA17-A74A-9E44-3E339579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08B618-2A08-BE4A-A53C-84BC50502F11}" type="slidenum">
              <a:t>9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1B57DD-AD79-504C-A78C-07DB31BB0C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>Lösungsmittel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733C7960-27C3-7640-AA7B-ED075DA9CC1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49120" y="1982160"/>
            <a:ext cx="2954879" cy="1905839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C6578F5-9845-1A45-B703-75041783CB7E}"/>
              </a:ext>
            </a:extLst>
          </p:cNvPr>
          <p:cNvSpPr txBox="1"/>
          <p:nvPr/>
        </p:nvSpPr>
        <p:spPr>
          <a:xfrm>
            <a:off x="748800" y="1728000"/>
            <a:ext cx="9331200" cy="5472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 </a:t>
            </a: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 Ester (Methylacetat)</a:t>
            </a: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aromatische Kohlenwasserstoffe (Xylol, Toluol</a:t>
            </a:r>
          </a:p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												 Alkohole (Ethanol, Methanol, Butanol)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9A945F-46F8-C540-A7FB-72046EC88466}"/>
              </a:ext>
            </a:extLst>
          </p:cNvPr>
          <p:cNvSpPr txBox="1"/>
          <p:nvPr/>
        </p:nvSpPr>
        <p:spPr>
          <a:xfrm>
            <a:off x="7269840" y="3888000"/>
            <a:ext cx="2090160" cy="3790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Ketone (z.B. Aceton)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90FB1FC0-B3AC-D14B-A0EC-F1F0F3B501C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30360" y="4464000"/>
            <a:ext cx="2285640" cy="153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CEA4648D-B1CD-9C43-9643-4A15E429D8B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41640" y="4453560"/>
            <a:ext cx="1026359" cy="18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1F7BA530-DF26-EB42-ACA8-81A71407B47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8840" y="2088000"/>
            <a:ext cx="3269160" cy="163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dnight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dnightblu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dnightblu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Macintosh PowerPoint</Application>
  <PresentationFormat>Breitbild</PresentationFormat>
  <Paragraphs>99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37" baseType="lpstr">
      <vt:lpstr>Arial</vt:lpstr>
      <vt:lpstr>Calibri</vt:lpstr>
      <vt:lpstr>FreeSans</vt:lpstr>
      <vt:lpstr>IPA Pゴシック</vt:lpstr>
      <vt:lpstr>Source Sans Pro</vt:lpstr>
      <vt:lpstr>Source Sans Pro Black</vt:lpstr>
      <vt:lpstr>Source Sans Pro Semibold</vt:lpstr>
      <vt:lpstr>StarSymbol</vt:lpstr>
      <vt:lpstr>源ノ角ゴシック Heavy</vt:lpstr>
      <vt:lpstr>源ノ角ゴシック Normal</vt:lpstr>
      <vt:lpstr>Midnightblue</vt:lpstr>
      <vt:lpstr>Midnightblue1</vt:lpstr>
      <vt:lpstr>Midnightblue2</vt:lpstr>
      <vt:lpstr>Klebstoffe</vt:lpstr>
      <vt:lpstr>Klebstoffe</vt:lpstr>
      <vt:lpstr>Definition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Lösungsmittel</vt:lpstr>
      <vt:lpstr>Aceton</vt:lpstr>
      <vt:lpstr>Polyvinylacetat (PVAc)</vt:lpstr>
      <vt:lpstr>PowerPoint-Präsentation</vt:lpstr>
      <vt:lpstr>PowerPoint-Präsentation</vt:lpstr>
      <vt:lpstr>PowerPoint-Präsentation</vt:lpstr>
      <vt:lpstr>Sekundenkleber</vt:lpstr>
      <vt:lpstr>PowerPoint-Präsentation</vt:lpstr>
      <vt:lpstr>Anionische Polymerisation</vt:lpstr>
      <vt:lpstr>PowerPoint-Präsentation</vt:lpstr>
      <vt:lpstr>Pflaster</vt:lpstr>
      <vt:lpstr>PowerPoint-Präsentation</vt:lpstr>
      <vt:lpstr>Anwendung</vt:lpstr>
      <vt:lpstr>PowerPoint-Präsentation</vt:lpstr>
      <vt:lpstr>Erster Kleber</vt:lpstr>
      <vt:lpstr>Danke fürs zuhören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Klebstoffe</dc:title>
  <cp:lastModifiedBy>Zemann</cp:lastModifiedBy>
  <cp:revision>10</cp:revision>
  <dcterms:created xsi:type="dcterms:W3CDTF">2018-02-20T15:22:12Z</dcterms:created>
  <dcterms:modified xsi:type="dcterms:W3CDTF">2018-02-23T18:28:57Z</dcterms:modified>
</cp:coreProperties>
</file>