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handoutMasterIdLst>
    <p:handoutMasterId r:id="rId27"/>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0080625" cy="7559675"/>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4"/>
    <p:restoredTop sz="94631"/>
  </p:normalViewPr>
  <p:slideViewPr>
    <p:cSldViewPr snapToGrid="0" snapToObjects="1">
      <p:cViewPr varScale="1">
        <p:scale>
          <a:sx n="155" d="100"/>
          <a:sy n="155" d="100"/>
        </p:scale>
        <p:origin x="20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3D78710-5B1E-AA48-8B4E-0B34E87DF58F}"/>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3" name="Datumsplatzhalter 2">
            <a:extLst>
              <a:ext uri="{FF2B5EF4-FFF2-40B4-BE49-F238E27FC236}">
                <a16:creationId xmlns:a16="http://schemas.microsoft.com/office/drawing/2014/main" id="{DFAD5C7E-5DDE-5949-ACF7-BE8DF15913D5}"/>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4" name="Fußzeilenplatzhalter 3">
            <a:extLst>
              <a:ext uri="{FF2B5EF4-FFF2-40B4-BE49-F238E27FC236}">
                <a16:creationId xmlns:a16="http://schemas.microsoft.com/office/drawing/2014/main" id="{D9B9B842-0A36-F740-BD25-75C7ACEA4692}"/>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5" name="Foliennummernplatzhalter 4">
            <a:extLst>
              <a:ext uri="{FF2B5EF4-FFF2-40B4-BE49-F238E27FC236}">
                <a16:creationId xmlns:a16="http://schemas.microsoft.com/office/drawing/2014/main" id="{1D4560DA-3F33-C046-9ABC-2BF65C1785FC}"/>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E69D1F63-AEBD-0442-AA31-FA99807D6977}" type="slidenum">
              <a:t>‹Nr.›</a:t>
            </a:fld>
            <a:endParaRPr lang="de-DE" sz="1400" b="0" i="0" u="none" strike="noStrike" kern="1200" cap="none">
              <a:ln>
                <a:noFill/>
              </a:ln>
              <a:latin typeface="Liberation Sans" pitchFamily="18"/>
              <a:ea typeface="Microsoft YaHei" pitchFamily="2"/>
              <a:cs typeface="Mangal" pitchFamily="2"/>
            </a:endParaRPr>
          </a:p>
        </p:txBody>
      </p:sp>
    </p:spTree>
    <p:extLst>
      <p:ext uri="{BB962C8B-B14F-4D97-AF65-F5344CB8AC3E}">
        <p14:creationId xmlns:p14="http://schemas.microsoft.com/office/powerpoint/2010/main" val="2787915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907FB5-4B00-4B44-A2B5-19055DC75B11}"/>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izenplatzhalter 2">
            <a:extLst>
              <a:ext uri="{FF2B5EF4-FFF2-40B4-BE49-F238E27FC236}">
                <a16:creationId xmlns:a16="http://schemas.microsoft.com/office/drawing/2014/main" id="{E580578B-3452-BB41-B2A2-7FEC205DA106}"/>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de-DE"/>
          </a:p>
        </p:txBody>
      </p:sp>
      <p:sp>
        <p:nvSpPr>
          <p:cNvPr id="4" name="Kopfzeilenplatzhalter 3">
            <a:extLst>
              <a:ext uri="{FF2B5EF4-FFF2-40B4-BE49-F238E27FC236}">
                <a16:creationId xmlns:a16="http://schemas.microsoft.com/office/drawing/2014/main" id="{D2CFF341-3EA9-2746-9790-176836023382}"/>
              </a:ext>
            </a:extLst>
          </p:cNvPr>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5" name="Datumsplatzhalter 4">
            <a:extLst>
              <a:ext uri="{FF2B5EF4-FFF2-40B4-BE49-F238E27FC236}">
                <a16:creationId xmlns:a16="http://schemas.microsoft.com/office/drawing/2014/main" id="{74B3E584-66FD-E946-ADEA-CFE3504E5B37}"/>
              </a:ext>
            </a:extLst>
          </p:cNvPr>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endParaRPr lang="de-DE"/>
          </a:p>
        </p:txBody>
      </p:sp>
      <p:sp>
        <p:nvSpPr>
          <p:cNvPr id="6" name="Fußzeilenplatzhalter 5">
            <a:extLst>
              <a:ext uri="{FF2B5EF4-FFF2-40B4-BE49-F238E27FC236}">
                <a16:creationId xmlns:a16="http://schemas.microsoft.com/office/drawing/2014/main" id="{35AE3EA8-00C3-2947-BD2E-E9B372BC66CB}"/>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7" name="Foliennummernplatzhalter 6">
            <a:extLst>
              <a:ext uri="{FF2B5EF4-FFF2-40B4-BE49-F238E27FC236}">
                <a16:creationId xmlns:a16="http://schemas.microsoft.com/office/drawing/2014/main" id="{53098B04-02AA-0945-8EBE-1F63D924D41C}"/>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fld id="{C3E79711-3CE4-C941-BB1E-9DA323673656}" type="slidenum">
              <a:t>‹Nr.›</a:t>
            </a:fld>
            <a:endParaRPr lang="de-DE"/>
          </a:p>
        </p:txBody>
      </p:sp>
    </p:spTree>
    <p:extLst>
      <p:ext uri="{BB962C8B-B14F-4D97-AF65-F5344CB8AC3E}">
        <p14:creationId xmlns:p14="http://schemas.microsoft.com/office/powerpoint/2010/main" val="2739843751"/>
      </p:ext>
    </p:extLst>
  </p:cSld>
  <p:clrMap bg1="lt1" tx1="dk1" bg2="lt2" tx2="dk2" accent1="accent1" accent2="accent2" accent3="accent3" accent4="accent4" accent5="accent5" accent6="accent6" hlink="hlink" folHlink="folHlink"/>
  <p:notesStyle>
    <a:lvl1pPr marL="216000" marR="0" indent="-216000" rtl="0" hangingPunct="0">
      <a:tabLst/>
      <a:defRPr lang="de-DE" sz="2000" b="0" i="0" u="none" strike="noStrike" kern="1200" cap="none">
        <a:ln>
          <a:noFill/>
        </a:ln>
        <a:highlight>
          <a:scrgbClr r="0" g="0" b="0">
            <a:alpha val="0"/>
          </a:scrgbClr>
        </a:highlight>
        <a:latin typeface="Liberation Sans"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792E7B-0A27-344A-B80A-52966651AF36}"/>
              </a:ext>
            </a:extLst>
          </p:cNvPr>
          <p:cNvSpPr txBox="1">
            <a:spLocks noGrp="1"/>
          </p:cNvSpPr>
          <p:nvPr>
            <p:ph type="sldNum" sz="quarter" idx="5"/>
          </p:nvPr>
        </p:nvSpPr>
        <p:spPr>
          <a:ln/>
        </p:spPr>
        <p:txBody>
          <a:bodyPr lIns="0" tIns="0" rIns="0" bIns="0" anchor="b" anchorCtr="0">
            <a:noAutofit/>
          </a:bodyPr>
          <a:lstStyle/>
          <a:p>
            <a:pPr lvl="0"/>
            <a:fld id="{5F37F77F-B457-FE4C-B1E8-02EEE7ED9CE4}" type="slidenum">
              <a:t>1</a:t>
            </a:fld>
            <a:endParaRPr lang="de-DE"/>
          </a:p>
        </p:txBody>
      </p:sp>
      <p:sp>
        <p:nvSpPr>
          <p:cNvPr id="2" name="Folienbildplatzhalter 1">
            <a:extLst>
              <a:ext uri="{FF2B5EF4-FFF2-40B4-BE49-F238E27FC236}">
                <a16:creationId xmlns:a16="http://schemas.microsoft.com/office/drawing/2014/main" id="{990D6F33-554E-9C45-850F-62F926AFB770}"/>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3E0FE78C-9E26-664F-8912-C2A496913F83}"/>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31E8E05-573E-E044-91B3-544FEC2CC3A1}"/>
              </a:ext>
            </a:extLst>
          </p:cNvPr>
          <p:cNvSpPr txBox="1">
            <a:spLocks noGrp="1"/>
          </p:cNvSpPr>
          <p:nvPr>
            <p:ph type="sldNum" sz="quarter" idx="5"/>
          </p:nvPr>
        </p:nvSpPr>
        <p:spPr>
          <a:ln/>
        </p:spPr>
        <p:txBody>
          <a:bodyPr lIns="0" tIns="0" rIns="0" bIns="0" anchor="b" anchorCtr="0">
            <a:noAutofit/>
          </a:bodyPr>
          <a:lstStyle/>
          <a:p>
            <a:pPr lvl="0"/>
            <a:fld id="{05A9D87F-7F0B-3E49-AD4D-8A2A20D44975}" type="slidenum">
              <a:t>10</a:t>
            </a:fld>
            <a:endParaRPr lang="de-DE"/>
          </a:p>
        </p:txBody>
      </p:sp>
      <p:sp>
        <p:nvSpPr>
          <p:cNvPr id="2" name="Folienbildplatzhalter 1">
            <a:extLst>
              <a:ext uri="{FF2B5EF4-FFF2-40B4-BE49-F238E27FC236}">
                <a16:creationId xmlns:a16="http://schemas.microsoft.com/office/drawing/2014/main" id="{2D130A06-50AC-1B4A-A17E-99A5D6DDC27A}"/>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42174605-E467-1A41-A605-BDD0EB7623A1}"/>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DEB65CFC-070C-2049-9C3B-C22B509CD3FB}"/>
              </a:ext>
            </a:extLst>
          </p:cNvPr>
          <p:cNvSpPr txBox="1">
            <a:spLocks noGrp="1"/>
          </p:cNvSpPr>
          <p:nvPr>
            <p:ph type="sldNum" sz="quarter" idx="5"/>
          </p:nvPr>
        </p:nvSpPr>
        <p:spPr>
          <a:ln/>
        </p:spPr>
        <p:txBody>
          <a:bodyPr lIns="0" tIns="0" rIns="0" bIns="0" anchor="b" anchorCtr="0">
            <a:noAutofit/>
          </a:bodyPr>
          <a:lstStyle/>
          <a:p>
            <a:pPr lvl="0"/>
            <a:fld id="{02FCD714-655A-774E-ABC5-B2EC1984A096}" type="slidenum">
              <a:t>11</a:t>
            </a:fld>
            <a:endParaRPr lang="de-DE"/>
          </a:p>
        </p:txBody>
      </p:sp>
      <p:sp>
        <p:nvSpPr>
          <p:cNvPr id="2" name="Folienbildplatzhalter 1">
            <a:extLst>
              <a:ext uri="{FF2B5EF4-FFF2-40B4-BE49-F238E27FC236}">
                <a16:creationId xmlns:a16="http://schemas.microsoft.com/office/drawing/2014/main" id="{778F22F7-73BF-6143-A4B5-F80D2DA31C01}"/>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B436FC80-A3FA-DA4D-B266-3189E557AFD6}"/>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6F633D2-CE9C-DD43-B736-EA5CFE516258}"/>
              </a:ext>
            </a:extLst>
          </p:cNvPr>
          <p:cNvSpPr txBox="1">
            <a:spLocks noGrp="1"/>
          </p:cNvSpPr>
          <p:nvPr>
            <p:ph type="sldNum" sz="quarter" idx="5"/>
          </p:nvPr>
        </p:nvSpPr>
        <p:spPr>
          <a:ln/>
        </p:spPr>
        <p:txBody>
          <a:bodyPr lIns="0" tIns="0" rIns="0" bIns="0" anchor="b" anchorCtr="0">
            <a:noAutofit/>
          </a:bodyPr>
          <a:lstStyle/>
          <a:p>
            <a:pPr lvl="0"/>
            <a:fld id="{46678E6A-1055-4E40-ABFB-45E5B722B6FB}" type="slidenum">
              <a:t>12</a:t>
            </a:fld>
            <a:endParaRPr lang="de-DE"/>
          </a:p>
        </p:txBody>
      </p:sp>
      <p:sp>
        <p:nvSpPr>
          <p:cNvPr id="2" name="Folienbildplatzhalter 1">
            <a:extLst>
              <a:ext uri="{FF2B5EF4-FFF2-40B4-BE49-F238E27FC236}">
                <a16:creationId xmlns:a16="http://schemas.microsoft.com/office/drawing/2014/main" id="{63809605-D47C-8A41-9139-165E712FDDC2}"/>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AF44F328-FAE1-B445-825B-233417D40333}"/>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7AF955A-0A8B-9F42-BF71-5F11DD25C369}"/>
              </a:ext>
            </a:extLst>
          </p:cNvPr>
          <p:cNvSpPr txBox="1">
            <a:spLocks noGrp="1"/>
          </p:cNvSpPr>
          <p:nvPr>
            <p:ph type="sldNum" sz="quarter" idx="5"/>
          </p:nvPr>
        </p:nvSpPr>
        <p:spPr>
          <a:ln/>
        </p:spPr>
        <p:txBody>
          <a:bodyPr lIns="0" tIns="0" rIns="0" bIns="0" anchor="b" anchorCtr="0">
            <a:noAutofit/>
          </a:bodyPr>
          <a:lstStyle/>
          <a:p>
            <a:pPr lvl="0"/>
            <a:fld id="{0EE8DBA4-6745-9845-959F-0D4B92029FCE}" type="slidenum">
              <a:t>13</a:t>
            </a:fld>
            <a:endParaRPr lang="de-DE"/>
          </a:p>
        </p:txBody>
      </p:sp>
      <p:sp>
        <p:nvSpPr>
          <p:cNvPr id="2" name="Folienbildplatzhalter 1">
            <a:extLst>
              <a:ext uri="{FF2B5EF4-FFF2-40B4-BE49-F238E27FC236}">
                <a16:creationId xmlns:a16="http://schemas.microsoft.com/office/drawing/2014/main" id="{CB9FBC31-B3AD-8749-82D4-12FC6548BA57}"/>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A0E69BE5-880A-0441-8247-61E0A6718A42}"/>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16B8CAB-2ECE-FC43-BDD5-8EDC8C13A207}"/>
              </a:ext>
            </a:extLst>
          </p:cNvPr>
          <p:cNvSpPr txBox="1">
            <a:spLocks noGrp="1"/>
          </p:cNvSpPr>
          <p:nvPr>
            <p:ph type="sldNum" sz="quarter" idx="5"/>
          </p:nvPr>
        </p:nvSpPr>
        <p:spPr>
          <a:ln/>
        </p:spPr>
        <p:txBody>
          <a:bodyPr lIns="0" tIns="0" rIns="0" bIns="0" anchor="b" anchorCtr="0">
            <a:noAutofit/>
          </a:bodyPr>
          <a:lstStyle/>
          <a:p>
            <a:pPr lvl="0"/>
            <a:fld id="{B5B59EA3-F7FA-0F4E-BBC8-416C58709B49}" type="slidenum">
              <a:t>14</a:t>
            </a:fld>
            <a:endParaRPr lang="de-DE"/>
          </a:p>
        </p:txBody>
      </p:sp>
      <p:sp>
        <p:nvSpPr>
          <p:cNvPr id="2" name="Folienbildplatzhalter 1">
            <a:extLst>
              <a:ext uri="{FF2B5EF4-FFF2-40B4-BE49-F238E27FC236}">
                <a16:creationId xmlns:a16="http://schemas.microsoft.com/office/drawing/2014/main" id="{06218B1F-1DCD-994A-86A7-C0495688411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DA3B8AC0-90CD-1248-8381-8DB208B8A789}"/>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B843AD9-B7FB-7244-B676-47B45BF5EC9C}"/>
              </a:ext>
            </a:extLst>
          </p:cNvPr>
          <p:cNvSpPr txBox="1">
            <a:spLocks noGrp="1"/>
          </p:cNvSpPr>
          <p:nvPr>
            <p:ph type="sldNum" sz="quarter" idx="5"/>
          </p:nvPr>
        </p:nvSpPr>
        <p:spPr>
          <a:ln/>
        </p:spPr>
        <p:txBody>
          <a:bodyPr lIns="0" tIns="0" rIns="0" bIns="0" anchor="b" anchorCtr="0">
            <a:noAutofit/>
          </a:bodyPr>
          <a:lstStyle/>
          <a:p>
            <a:pPr lvl="0"/>
            <a:fld id="{6A5215C3-D235-8B4E-8D59-B0D6CB377D3C}" type="slidenum">
              <a:t>15</a:t>
            </a:fld>
            <a:endParaRPr lang="de-DE"/>
          </a:p>
        </p:txBody>
      </p:sp>
      <p:sp>
        <p:nvSpPr>
          <p:cNvPr id="2" name="Folienbildplatzhalter 1">
            <a:extLst>
              <a:ext uri="{FF2B5EF4-FFF2-40B4-BE49-F238E27FC236}">
                <a16:creationId xmlns:a16="http://schemas.microsoft.com/office/drawing/2014/main" id="{38EEB721-67D5-1244-94C8-92DD1921D21D}"/>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837B4E80-DE4A-2E4A-9C28-EA5E65B866E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33BB64-F585-D64D-89CF-E4F3A4A10A34}"/>
              </a:ext>
            </a:extLst>
          </p:cNvPr>
          <p:cNvSpPr txBox="1">
            <a:spLocks noGrp="1"/>
          </p:cNvSpPr>
          <p:nvPr>
            <p:ph type="sldNum" sz="quarter" idx="5"/>
          </p:nvPr>
        </p:nvSpPr>
        <p:spPr>
          <a:ln/>
        </p:spPr>
        <p:txBody>
          <a:bodyPr lIns="0" tIns="0" rIns="0" bIns="0" anchor="b" anchorCtr="0">
            <a:noAutofit/>
          </a:bodyPr>
          <a:lstStyle/>
          <a:p>
            <a:pPr lvl="0"/>
            <a:fld id="{2CA06F50-684D-AB48-AB7E-59C7AC25E816}" type="slidenum">
              <a:t>16</a:t>
            </a:fld>
            <a:endParaRPr lang="de-DE"/>
          </a:p>
        </p:txBody>
      </p:sp>
      <p:sp>
        <p:nvSpPr>
          <p:cNvPr id="2" name="Folienbildplatzhalter 1">
            <a:extLst>
              <a:ext uri="{FF2B5EF4-FFF2-40B4-BE49-F238E27FC236}">
                <a16:creationId xmlns:a16="http://schemas.microsoft.com/office/drawing/2014/main" id="{C967B992-3586-7D4E-9CFF-893B06ABE4D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4A90E67A-10B8-5C4C-A3B2-CC52837CD33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2F24168-5EE2-DA45-AE0A-737821520E08}"/>
              </a:ext>
            </a:extLst>
          </p:cNvPr>
          <p:cNvSpPr txBox="1">
            <a:spLocks noGrp="1"/>
          </p:cNvSpPr>
          <p:nvPr>
            <p:ph type="sldNum" sz="quarter" idx="5"/>
          </p:nvPr>
        </p:nvSpPr>
        <p:spPr>
          <a:ln/>
        </p:spPr>
        <p:txBody>
          <a:bodyPr lIns="0" tIns="0" rIns="0" bIns="0" anchor="b" anchorCtr="0">
            <a:noAutofit/>
          </a:bodyPr>
          <a:lstStyle/>
          <a:p>
            <a:pPr lvl="0"/>
            <a:fld id="{2A316FCC-7947-5842-A624-F1FFC15D1B75}" type="slidenum">
              <a:t>17</a:t>
            </a:fld>
            <a:endParaRPr lang="de-DE"/>
          </a:p>
        </p:txBody>
      </p:sp>
      <p:sp>
        <p:nvSpPr>
          <p:cNvPr id="2" name="Folienbildplatzhalter 1">
            <a:extLst>
              <a:ext uri="{FF2B5EF4-FFF2-40B4-BE49-F238E27FC236}">
                <a16:creationId xmlns:a16="http://schemas.microsoft.com/office/drawing/2014/main" id="{1F2FAFC8-08AB-8148-8D1D-5C0AA0391FFA}"/>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50CF35D0-E760-FC46-A7AA-82F91784F3F6}"/>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7C4A862-ACE9-EF4F-BD0C-6C9A083C805D}"/>
              </a:ext>
            </a:extLst>
          </p:cNvPr>
          <p:cNvSpPr txBox="1">
            <a:spLocks noGrp="1"/>
          </p:cNvSpPr>
          <p:nvPr>
            <p:ph type="sldNum" sz="quarter" idx="5"/>
          </p:nvPr>
        </p:nvSpPr>
        <p:spPr>
          <a:ln/>
        </p:spPr>
        <p:txBody>
          <a:bodyPr lIns="0" tIns="0" rIns="0" bIns="0" anchor="b" anchorCtr="0">
            <a:noAutofit/>
          </a:bodyPr>
          <a:lstStyle/>
          <a:p>
            <a:pPr lvl="0"/>
            <a:fld id="{7574513B-87CF-B942-BC07-86AA0452EFAA}" type="slidenum">
              <a:t>18</a:t>
            </a:fld>
            <a:endParaRPr lang="de-DE"/>
          </a:p>
        </p:txBody>
      </p:sp>
      <p:sp>
        <p:nvSpPr>
          <p:cNvPr id="2" name="Folienbildplatzhalter 1">
            <a:extLst>
              <a:ext uri="{FF2B5EF4-FFF2-40B4-BE49-F238E27FC236}">
                <a16:creationId xmlns:a16="http://schemas.microsoft.com/office/drawing/2014/main" id="{EC95A40A-9D74-4B47-982A-F65B76E5F1B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B3F19E0D-35FF-6647-A1C1-77187E74C8E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E12556D-D456-534F-A313-62D7CBEF1053}"/>
              </a:ext>
            </a:extLst>
          </p:cNvPr>
          <p:cNvSpPr txBox="1">
            <a:spLocks noGrp="1"/>
          </p:cNvSpPr>
          <p:nvPr>
            <p:ph type="sldNum" sz="quarter" idx="5"/>
          </p:nvPr>
        </p:nvSpPr>
        <p:spPr>
          <a:ln/>
        </p:spPr>
        <p:txBody>
          <a:bodyPr lIns="0" tIns="0" rIns="0" bIns="0" anchor="b" anchorCtr="0">
            <a:noAutofit/>
          </a:bodyPr>
          <a:lstStyle/>
          <a:p>
            <a:pPr lvl="0"/>
            <a:fld id="{48904F19-3A5B-984A-AC22-8C0AED73B4C7}" type="slidenum">
              <a:t>19</a:t>
            </a:fld>
            <a:endParaRPr lang="de-DE"/>
          </a:p>
        </p:txBody>
      </p:sp>
      <p:sp>
        <p:nvSpPr>
          <p:cNvPr id="2" name="Folienbildplatzhalter 1">
            <a:extLst>
              <a:ext uri="{FF2B5EF4-FFF2-40B4-BE49-F238E27FC236}">
                <a16:creationId xmlns:a16="http://schemas.microsoft.com/office/drawing/2014/main" id="{80B20921-8C7D-7846-B099-17B6067727DE}"/>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9B6458F0-9C65-B44C-871C-686D24BE2FC1}"/>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D3494F8-87C4-6647-9F0A-7DA3AAA8823F}"/>
              </a:ext>
            </a:extLst>
          </p:cNvPr>
          <p:cNvSpPr txBox="1">
            <a:spLocks noGrp="1"/>
          </p:cNvSpPr>
          <p:nvPr>
            <p:ph type="sldNum" sz="quarter" idx="5"/>
          </p:nvPr>
        </p:nvSpPr>
        <p:spPr>
          <a:ln/>
        </p:spPr>
        <p:txBody>
          <a:bodyPr lIns="0" tIns="0" rIns="0" bIns="0" anchor="b" anchorCtr="0">
            <a:noAutofit/>
          </a:bodyPr>
          <a:lstStyle/>
          <a:p>
            <a:pPr lvl="0"/>
            <a:fld id="{DB92C967-206F-EA46-B813-D343F7A58994}" type="slidenum">
              <a:t>2</a:t>
            </a:fld>
            <a:endParaRPr lang="de-DE"/>
          </a:p>
        </p:txBody>
      </p:sp>
      <p:sp>
        <p:nvSpPr>
          <p:cNvPr id="2" name="Folienbildplatzhalter 1">
            <a:extLst>
              <a:ext uri="{FF2B5EF4-FFF2-40B4-BE49-F238E27FC236}">
                <a16:creationId xmlns:a16="http://schemas.microsoft.com/office/drawing/2014/main" id="{CEFEB50F-22D1-C046-B414-E3D01479C5CD}"/>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B7C17055-9360-DA4E-B0F2-05BE7BA21241}"/>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60A03C5-18B3-A947-840B-11AA0D6D752A}"/>
              </a:ext>
            </a:extLst>
          </p:cNvPr>
          <p:cNvSpPr txBox="1">
            <a:spLocks noGrp="1"/>
          </p:cNvSpPr>
          <p:nvPr>
            <p:ph type="sldNum" sz="quarter" idx="5"/>
          </p:nvPr>
        </p:nvSpPr>
        <p:spPr>
          <a:ln/>
        </p:spPr>
        <p:txBody>
          <a:bodyPr lIns="0" tIns="0" rIns="0" bIns="0" anchor="b" anchorCtr="0">
            <a:noAutofit/>
          </a:bodyPr>
          <a:lstStyle/>
          <a:p>
            <a:pPr lvl="0"/>
            <a:fld id="{AF8D70C5-0F26-9942-8B22-0BD24996B2BC}" type="slidenum">
              <a:t>20</a:t>
            </a:fld>
            <a:endParaRPr lang="de-DE"/>
          </a:p>
        </p:txBody>
      </p:sp>
      <p:sp>
        <p:nvSpPr>
          <p:cNvPr id="2" name="Folienbildplatzhalter 1">
            <a:extLst>
              <a:ext uri="{FF2B5EF4-FFF2-40B4-BE49-F238E27FC236}">
                <a16:creationId xmlns:a16="http://schemas.microsoft.com/office/drawing/2014/main" id="{760A02DF-57DF-C24B-8314-39E160AC7B31}"/>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8B491F73-06A3-A246-9E14-4F59D0079F9C}"/>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09D8AF8-AB47-6544-A37E-317A0CCF2CD4}"/>
              </a:ext>
            </a:extLst>
          </p:cNvPr>
          <p:cNvSpPr txBox="1">
            <a:spLocks noGrp="1"/>
          </p:cNvSpPr>
          <p:nvPr>
            <p:ph type="sldNum" sz="quarter" idx="5"/>
          </p:nvPr>
        </p:nvSpPr>
        <p:spPr>
          <a:ln/>
        </p:spPr>
        <p:txBody>
          <a:bodyPr lIns="0" tIns="0" rIns="0" bIns="0" anchor="b" anchorCtr="0">
            <a:noAutofit/>
          </a:bodyPr>
          <a:lstStyle/>
          <a:p>
            <a:pPr lvl="0"/>
            <a:fld id="{B1831BB5-8241-4547-9F5E-77B8E7B79A4C}" type="slidenum">
              <a:t>21</a:t>
            </a:fld>
            <a:endParaRPr lang="de-DE"/>
          </a:p>
        </p:txBody>
      </p:sp>
      <p:sp>
        <p:nvSpPr>
          <p:cNvPr id="2" name="Folienbildplatzhalter 1">
            <a:extLst>
              <a:ext uri="{FF2B5EF4-FFF2-40B4-BE49-F238E27FC236}">
                <a16:creationId xmlns:a16="http://schemas.microsoft.com/office/drawing/2014/main" id="{EF246730-D9A2-2A4B-A3DD-50412E5D2C84}"/>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04BD14C1-B98D-704D-8F1F-6D406F206A4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E2A0981-5BC6-9342-B6FB-FDFFB8BB712A}"/>
              </a:ext>
            </a:extLst>
          </p:cNvPr>
          <p:cNvSpPr txBox="1">
            <a:spLocks noGrp="1"/>
          </p:cNvSpPr>
          <p:nvPr>
            <p:ph type="sldNum" sz="quarter" idx="5"/>
          </p:nvPr>
        </p:nvSpPr>
        <p:spPr>
          <a:ln/>
        </p:spPr>
        <p:txBody>
          <a:bodyPr lIns="0" tIns="0" rIns="0" bIns="0" anchor="b" anchorCtr="0">
            <a:noAutofit/>
          </a:bodyPr>
          <a:lstStyle/>
          <a:p>
            <a:pPr lvl="0"/>
            <a:fld id="{E223CF07-0CD8-144E-B848-377413BE7104}" type="slidenum">
              <a:t>22</a:t>
            </a:fld>
            <a:endParaRPr lang="de-DE"/>
          </a:p>
        </p:txBody>
      </p:sp>
      <p:sp>
        <p:nvSpPr>
          <p:cNvPr id="2" name="Folienbildplatzhalter 1">
            <a:extLst>
              <a:ext uri="{FF2B5EF4-FFF2-40B4-BE49-F238E27FC236}">
                <a16:creationId xmlns:a16="http://schemas.microsoft.com/office/drawing/2014/main" id="{A28E460E-3AC9-6B47-A174-BA3358B10CF2}"/>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1C73D54E-2C44-6B4B-823A-65369927E62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680BE25-E3D8-7748-8722-FF9100879EB0}"/>
              </a:ext>
            </a:extLst>
          </p:cNvPr>
          <p:cNvSpPr txBox="1">
            <a:spLocks noGrp="1"/>
          </p:cNvSpPr>
          <p:nvPr>
            <p:ph type="sldNum" sz="quarter" idx="5"/>
          </p:nvPr>
        </p:nvSpPr>
        <p:spPr>
          <a:ln/>
        </p:spPr>
        <p:txBody>
          <a:bodyPr lIns="0" tIns="0" rIns="0" bIns="0" anchor="b" anchorCtr="0">
            <a:noAutofit/>
          </a:bodyPr>
          <a:lstStyle/>
          <a:p>
            <a:pPr lvl="0"/>
            <a:fld id="{119C79D1-53CA-BB4F-877D-5C4F0E8B4008}" type="slidenum">
              <a:t>23</a:t>
            </a:fld>
            <a:endParaRPr lang="de-DE"/>
          </a:p>
        </p:txBody>
      </p:sp>
      <p:sp>
        <p:nvSpPr>
          <p:cNvPr id="2" name="Folienbildplatzhalter 1">
            <a:extLst>
              <a:ext uri="{FF2B5EF4-FFF2-40B4-BE49-F238E27FC236}">
                <a16:creationId xmlns:a16="http://schemas.microsoft.com/office/drawing/2014/main" id="{4F2EA426-F3B5-874B-8989-F8D25D52C698}"/>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A03A85E7-772E-BA42-BC77-FDB347E974B5}"/>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D37C122-7CBA-844D-AC2C-BB02A3A11405}"/>
              </a:ext>
            </a:extLst>
          </p:cNvPr>
          <p:cNvSpPr txBox="1">
            <a:spLocks noGrp="1"/>
          </p:cNvSpPr>
          <p:nvPr>
            <p:ph type="sldNum" sz="quarter" idx="5"/>
          </p:nvPr>
        </p:nvSpPr>
        <p:spPr>
          <a:ln/>
        </p:spPr>
        <p:txBody>
          <a:bodyPr lIns="0" tIns="0" rIns="0" bIns="0" anchor="b" anchorCtr="0">
            <a:noAutofit/>
          </a:bodyPr>
          <a:lstStyle/>
          <a:p>
            <a:pPr lvl="0"/>
            <a:fld id="{C60FEB66-4059-C34E-B3D2-4DDC4651C4B1}" type="slidenum">
              <a:t>3</a:t>
            </a:fld>
            <a:endParaRPr lang="de-DE"/>
          </a:p>
        </p:txBody>
      </p:sp>
      <p:sp>
        <p:nvSpPr>
          <p:cNvPr id="2" name="Folienbildplatzhalter 1">
            <a:extLst>
              <a:ext uri="{FF2B5EF4-FFF2-40B4-BE49-F238E27FC236}">
                <a16:creationId xmlns:a16="http://schemas.microsoft.com/office/drawing/2014/main" id="{78477087-DF41-7C45-9386-A934BBE89C12}"/>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CC9FA11E-4EEB-EB44-9E90-3F74EE3B6B06}"/>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8F916C-FCEE-8644-9159-12FB846B0805}"/>
              </a:ext>
            </a:extLst>
          </p:cNvPr>
          <p:cNvSpPr txBox="1">
            <a:spLocks noGrp="1"/>
          </p:cNvSpPr>
          <p:nvPr>
            <p:ph type="sldNum" sz="quarter" idx="5"/>
          </p:nvPr>
        </p:nvSpPr>
        <p:spPr>
          <a:ln/>
        </p:spPr>
        <p:txBody>
          <a:bodyPr lIns="0" tIns="0" rIns="0" bIns="0" anchor="b" anchorCtr="0">
            <a:noAutofit/>
          </a:bodyPr>
          <a:lstStyle/>
          <a:p>
            <a:pPr lvl="0"/>
            <a:fld id="{96EA2020-9FEE-C448-8B12-7DE1AC4C9535}" type="slidenum">
              <a:t>4</a:t>
            </a:fld>
            <a:endParaRPr lang="de-DE"/>
          </a:p>
        </p:txBody>
      </p:sp>
      <p:sp>
        <p:nvSpPr>
          <p:cNvPr id="2" name="Folienbildplatzhalter 1">
            <a:extLst>
              <a:ext uri="{FF2B5EF4-FFF2-40B4-BE49-F238E27FC236}">
                <a16:creationId xmlns:a16="http://schemas.microsoft.com/office/drawing/2014/main" id="{C69EF3A5-19B0-B84E-A3F4-E905E4C9AC42}"/>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AE662507-6DB1-5740-8F01-0A761624893F}"/>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AC338B7-58EF-3147-A973-483278013845}"/>
              </a:ext>
            </a:extLst>
          </p:cNvPr>
          <p:cNvSpPr txBox="1">
            <a:spLocks noGrp="1"/>
          </p:cNvSpPr>
          <p:nvPr>
            <p:ph type="sldNum" sz="quarter" idx="5"/>
          </p:nvPr>
        </p:nvSpPr>
        <p:spPr>
          <a:ln/>
        </p:spPr>
        <p:txBody>
          <a:bodyPr lIns="0" tIns="0" rIns="0" bIns="0" anchor="b" anchorCtr="0">
            <a:noAutofit/>
          </a:bodyPr>
          <a:lstStyle/>
          <a:p>
            <a:pPr lvl="0"/>
            <a:fld id="{D17B83B6-1B12-9C41-A5BC-68DC61E536F1}" type="slidenum">
              <a:t>5</a:t>
            </a:fld>
            <a:endParaRPr lang="de-DE"/>
          </a:p>
        </p:txBody>
      </p:sp>
      <p:sp>
        <p:nvSpPr>
          <p:cNvPr id="2" name="Folienbildplatzhalter 1">
            <a:extLst>
              <a:ext uri="{FF2B5EF4-FFF2-40B4-BE49-F238E27FC236}">
                <a16:creationId xmlns:a16="http://schemas.microsoft.com/office/drawing/2014/main" id="{5730FCDB-D505-7D47-B099-779B53BF7DA8}"/>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CAD7C8F7-6C16-9A42-AA7E-7F8EC87BDE3C}"/>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C6E42E5-3B16-4646-8D74-CC9AD8D47645}"/>
              </a:ext>
            </a:extLst>
          </p:cNvPr>
          <p:cNvSpPr txBox="1">
            <a:spLocks noGrp="1"/>
          </p:cNvSpPr>
          <p:nvPr>
            <p:ph type="sldNum" sz="quarter" idx="5"/>
          </p:nvPr>
        </p:nvSpPr>
        <p:spPr>
          <a:ln/>
        </p:spPr>
        <p:txBody>
          <a:bodyPr lIns="0" tIns="0" rIns="0" bIns="0" anchor="b" anchorCtr="0">
            <a:noAutofit/>
          </a:bodyPr>
          <a:lstStyle/>
          <a:p>
            <a:pPr lvl="0"/>
            <a:fld id="{B404EF6F-BDD0-DC44-9FB9-91B26F4C6D41}" type="slidenum">
              <a:t>6</a:t>
            </a:fld>
            <a:endParaRPr lang="de-DE"/>
          </a:p>
        </p:txBody>
      </p:sp>
      <p:sp>
        <p:nvSpPr>
          <p:cNvPr id="2" name="Folienbildplatzhalter 1">
            <a:extLst>
              <a:ext uri="{FF2B5EF4-FFF2-40B4-BE49-F238E27FC236}">
                <a16:creationId xmlns:a16="http://schemas.microsoft.com/office/drawing/2014/main" id="{C02B6E87-5613-EF4E-BEAB-1B215867A770}"/>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3BB855A5-66D0-254D-98A4-DD1DF5CADC9D}"/>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A1C0B9B-2D7E-6148-B52B-9A73378F4531}"/>
              </a:ext>
            </a:extLst>
          </p:cNvPr>
          <p:cNvSpPr txBox="1">
            <a:spLocks noGrp="1"/>
          </p:cNvSpPr>
          <p:nvPr>
            <p:ph type="sldNum" sz="quarter" idx="5"/>
          </p:nvPr>
        </p:nvSpPr>
        <p:spPr>
          <a:ln/>
        </p:spPr>
        <p:txBody>
          <a:bodyPr lIns="0" tIns="0" rIns="0" bIns="0" anchor="b" anchorCtr="0">
            <a:noAutofit/>
          </a:bodyPr>
          <a:lstStyle/>
          <a:p>
            <a:pPr lvl="0"/>
            <a:fld id="{3D008802-D4B9-164A-B198-583E8B3E5A15}" type="slidenum">
              <a:t>7</a:t>
            </a:fld>
            <a:endParaRPr lang="de-DE"/>
          </a:p>
        </p:txBody>
      </p:sp>
      <p:sp>
        <p:nvSpPr>
          <p:cNvPr id="2" name="Folienbildplatzhalter 1">
            <a:extLst>
              <a:ext uri="{FF2B5EF4-FFF2-40B4-BE49-F238E27FC236}">
                <a16:creationId xmlns:a16="http://schemas.microsoft.com/office/drawing/2014/main" id="{EC86AE90-0C13-D546-81DE-63B86BC90871}"/>
              </a:ext>
            </a:extLst>
          </p:cNvPr>
          <p:cNvSpPr>
            <a:spLocks noGrp="1" noRot="1" noChangeAspect="1" noResize="1"/>
          </p:cNvSpPr>
          <p:nvPr>
            <p:ph type="sldImg"/>
          </p:nvPr>
        </p:nvSpPr>
        <p:spPr>
          <a:xfrm>
            <a:off x="1485900" y="900113"/>
            <a:ext cx="4587875" cy="3441700"/>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3E252728-A615-0345-9DCB-3371E243298B}"/>
              </a:ext>
            </a:extLst>
          </p:cNvPr>
          <p:cNvSpPr txBox="1">
            <a:spLocks noGrp="1"/>
          </p:cNvSpPr>
          <p:nvPr>
            <p:ph type="body" sz="quarter" idx="1"/>
          </p:nvPr>
        </p:nvSpPr>
        <p:spPr>
          <a:xfrm>
            <a:off x="720000" y="4680000"/>
            <a:ext cx="6120000" cy="5040000"/>
          </a:xfrm>
        </p:spPr>
        <p:txBody>
          <a:bodyPr/>
          <a:lstStyle/>
          <a:p>
            <a:pPr indent="0"/>
            <a:endParaRPr lang="de-DE">
              <a:latin typeface="Arial" pitchFamily="1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5E2B66AC-9C30-1044-8945-AAF02E8CC517}"/>
              </a:ext>
            </a:extLst>
          </p:cNvPr>
          <p:cNvSpPr txBox="1">
            <a:spLocks noGrp="1"/>
          </p:cNvSpPr>
          <p:nvPr>
            <p:ph type="sldNum" sz="quarter" idx="5"/>
          </p:nvPr>
        </p:nvSpPr>
        <p:spPr>
          <a:ln/>
        </p:spPr>
        <p:txBody>
          <a:bodyPr lIns="0" tIns="0" rIns="0" bIns="0" anchor="b" anchorCtr="0">
            <a:noAutofit/>
          </a:bodyPr>
          <a:lstStyle/>
          <a:p>
            <a:pPr lvl="0"/>
            <a:fld id="{A7F72563-2D83-0343-AA82-0250FDA95BCB}" type="slidenum">
              <a:t>8</a:t>
            </a:fld>
            <a:endParaRPr lang="de-DE"/>
          </a:p>
        </p:txBody>
      </p:sp>
      <p:sp>
        <p:nvSpPr>
          <p:cNvPr id="2" name="Folienbildplatzhalter 1">
            <a:extLst>
              <a:ext uri="{FF2B5EF4-FFF2-40B4-BE49-F238E27FC236}">
                <a16:creationId xmlns:a16="http://schemas.microsoft.com/office/drawing/2014/main" id="{B0174FED-B749-C946-A4F9-3C12EC202E88}"/>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09729531-1E6F-9241-9E0D-D0BCA87FD435}"/>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B33CD3F-5F36-314A-8E8D-A670CA851F77}"/>
              </a:ext>
            </a:extLst>
          </p:cNvPr>
          <p:cNvSpPr txBox="1">
            <a:spLocks noGrp="1"/>
          </p:cNvSpPr>
          <p:nvPr>
            <p:ph type="sldNum" sz="quarter" idx="5"/>
          </p:nvPr>
        </p:nvSpPr>
        <p:spPr>
          <a:ln/>
        </p:spPr>
        <p:txBody>
          <a:bodyPr lIns="0" tIns="0" rIns="0" bIns="0" anchor="b" anchorCtr="0">
            <a:noAutofit/>
          </a:bodyPr>
          <a:lstStyle/>
          <a:p>
            <a:pPr lvl="0"/>
            <a:fld id="{0278FA82-354B-A34C-9DB7-86525C55F3BC}" type="slidenum">
              <a:t>9</a:t>
            </a:fld>
            <a:endParaRPr lang="de-DE"/>
          </a:p>
        </p:txBody>
      </p:sp>
      <p:sp>
        <p:nvSpPr>
          <p:cNvPr id="2" name="Folienbildplatzhalter 1">
            <a:extLst>
              <a:ext uri="{FF2B5EF4-FFF2-40B4-BE49-F238E27FC236}">
                <a16:creationId xmlns:a16="http://schemas.microsoft.com/office/drawing/2014/main" id="{5E53677A-1A7E-184F-955D-BB8EA4E5A56F}"/>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E09E87D6-15B8-AC4D-B529-0586CA706E13}"/>
              </a:ext>
            </a:extLst>
          </p:cNvPr>
          <p:cNvSpPr txBox="1">
            <a:spLocks noGrp="1"/>
          </p:cNvSpPr>
          <p:nvPr>
            <p:ph type="body" sz="quarter"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9ED50-2DB3-F342-9F39-8F0102C6DE8F}"/>
              </a:ext>
            </a:extLst>
          </p:cNvPr>
          <p:cNvSpPr>
            <a:spLocks noGrp="1"/>
          </p:cNvSpPr>
          <p:nvPr>
            <p:ph type="ctrTitle"/>
          </p:nvPr>
        </p:nvSpPr>
        <p:spPr>
          <a:xfrm>
            <a:off x="1260475" y="1236663"/>
            <a:ext cx="7559675" cy="2632075"/>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9118D8B-6621-9E4B-9ACD-CC05138D8A5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EFBDBE1A-573B-CD4D-BA72-4A5FA549BACC}"/>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B0EFBA2F-0A1F-C047-9944-EED595E9B292}"/>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2658B7A8-2FA3-B64E-96F1-DF7CD249AF71}"/>
              </a:ext>
            </a:extLst>
          </p:cNvPr>
          <p:cNvSpPr>
            <a:spLocks noGrp="1"/>
          </p:cNvSpPr>
          <p:nvPr>
            <p:ph type="sldNum" sz="quarter" idx="12"/>
          </p:nvPr>
        </p:nvSpPr>
        <p:spPr/>
        <p:txBody>
          <a:bodyPr/>
          <a:lstStyle/>
          <a:p>
            <a:pPr lvl="0"/>
            <a:fld id="{94CABA82-DD07-AE41-9417-836BA7E886F2}" type="slidenum">
              <a:t>‹Nr.›</a:t>
            </a:fld>
            <a:endParaRPr lang="de-DE"/>
          </a:p>
        </p:txBody>
      </p:sp>
    </p:spTree>
    <p:extLst>
      <p:ext uri="{BB962C8B-B14F-4D97-AF65-F5344CB8AC3E}">
        <p14:creationId xmlns:p14="http://schemas.microsoft.com/office/powerpoint/2010/main" val="181546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228BA-6193-3347-B13F-6C610670F8B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9836D01-2105-5642-B64C-F05DA6689402}"/>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181CA5-CD95-0344-9F88-8AD32850869A}"/>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E3943810-FE91-1844-B231-43D617A992DE}"/>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01D10122-2B15-8B4B-BEC0-C84F3936923B}"/>
              </a:ext>
            </a:extLst>
          </p:cNvPr>
          <p:cNvSpPr>
            <a:spLocks noGrp="1"/>
          </p:cNvSpPr>
          <p:nvPr>
            <p:ph type="sldNum" sz="quarter" idx="12"/>
          </p:nvPr>
        </p:nvSpPr>
        <p:spPr/>
        <p:txBody>
          <a:bodyPr/>
          <a:lstStyle/>
          <a:p>
            <a:pPr lvl="0"/>
            <a:fld id="{4CACBDCD-CF30-8144-9B25-569F6069CB90}" type="slidenum">
              <a:t>‹Nr.›</a:t>
            </a:fld>
            <a:endParaRPr lang="de-DE"/>
          </a:p>
        </p:txBody>
      </p:sp>
    </p:spTree>
    <p:extLst>
      <p:ext uri="{BB962C8B-B14F-4D97-AF65-F5344CB8AC3E}">
        <p14:creationId xmlns:p14="http://schemas.microsoft.com/office/powerpoint/2010/main" val="73379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A849653-F188-704A-9F66-8012EE555520}"/>
              </a:ext>
            </a:extLst>
          </p:cNvPr>
          <p:cNvSpPr>
            <a:spLocks noGrp="1"/>
          </p:cNvSpPr>
          <p:nvPr>
            <p:ph type="title" orient="vert"/>
          </p:nvPr>
        </p:nvSpPr>
        <p:spPr>
          <a:xfrm>
            <a:off x="7308850" y="301625"/>
            <a:ext cx="2266950" cy="585152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970517F-B27E-1446-9510-5C6ACFF8B294}"/>
              </a:ext>
            </a:extLst>
          </p:cNvPr>
          <p:cNvSpPr>
            <a:spLocks noGrp="1"/>
          </p:cNvSpPr>
          <p:nvPr>
            <p:ph type="body" orient="vert" idx="1"/>
          </p:nvPr>
        </p:nvSpPr>
        <p:spPr>
          <a:xfrm>
            <a:off x="503238" y="301625"/>
            <a:ext cx="6653212" cy="5851525"/>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5D0F82-8187-734F-BFA6-FCAA6C7F8056}"/>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480A4126-B34D-6341-83DC-FD2539C39C4B}"/>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483299D9-01EE-7149-A02F-AE14D7A3A72B}"/>
              </a:ext>
            </a:extLst>
          </p:cNvPr>
          <p:cNvSpPr>
            <a:spLocks noGrp="1"/>
          </p:cNvSpPr>
          <p:nvPr>
            <p:ph type="sldNum" sz="quarter" idx="12"/>
          </p:nvPr>
        </p:nvSpPr>
        <p:spPr/>
        <p:txBody>
          <a:bodyPr/>
          <a:lstStyle/>
          <a:p>
            <a:pPr lvl="0"/>
            <a:fld id="{A34FC18D-650E-0145-AFE6-17460654091A}" type="slidenum">
              <a:t>‹Nr.›</a:t>
            </a:fld>
            <a:endParaRPr lang="de-DE"/>
          </a:p>
        </p:txBody>
      </p:sp>
    </p:spTree>
    <p:extLst>
      <p:ext uri="{BB962C8B-B14F-4D97-AF65-F5344CB8AC3E}">
        <p14:creationId xmlns:p14="http://schemas.microsoft.com/office/powerpoint/2010/main" val="303586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5E082-FDDD-3746-B40F-3BB03CF77EC8}"/>
              </a:ext>
            </a:extLst>
          </p:cNvPr>
          <p:cNvSpPr>
            <a:spLocks noGrp="1"/>
          </p:cNvSpPr>
          <p:nvPr>
            <p:ph type="ctrTitle"/>
          </p:nvPr>
        </p:nvSpPr>
        <p:spPr>
          <a:xfrm>
            <a:off x="1260475" y="1236663"/>
            <a:ext cx="7559675" cy="2632075"/>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4E3685F-7696-A848-8ACF-5200A9FA2E90}"/>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48F4EDD5-1526-5A48-AA7E-5DEF4AA42E1E}"/>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6CEF4A7F-EE81-074E-8D73-470DE77547CD}"/>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B9A8D903-AF1F-2145-8FF8-AA1FD3C05FAB}"/>
              </a:ext>
            </a:extLst>
          </p:cNvPr>
          <p:cNvSpPr>
            <a:spLocks noGrp="1"/>
          </p:cNvSpPr>
          <p:nvPr>
            <p:ph type="sldNum" sz="quarter" idx="12"/>
          </p:nvPr>
        </p:nvSpPr>
        <p:spPr/>
        <p:txBody>
          <a:bodyPr/>
          <a:lstStyle/>
          <a:p>
            <a:pPr lvl="0"/>
            <a:fld id="{8C2BF549-0B46-1940-B963-5A0B435BA882}" type="slidenum">
              <a:t>‹Nr.›</a:t>
            </a:fld>
            <a:endParaRPr lang="de-DE"/>
          </a:p>
        </p:txBody>
      </p:sp>
    </p:spTree>
    <p:extLst>
      <p:ext uri="{BB962C8B-B14F-4D97-AF65-F5344CB8AC3E}">
        <p14:creationId xmlns:p14="http://schemas.microsoft.com/office/powerpoint/2010/main" val="3084146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0F3D6-A59D-F042-9BFD-9990571BE8C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0305249-1D4B-3444-A320-5204A31F5653}"/>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6A932D-C3BC-DB45-B433-4C5D616E4FF4}"/>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BF84F2F8-0AA2-B14F-817F-86E6B9EF75A8}"/>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62A13053-796E-AC48-9CFC-FB13C87CC677}"/>
              </a:ext>
            </a:extLst>
          </p:cNvPr>
          <p:cNvSpPr>
            <a:spLocks noGrp="1"/>
          </p:cNvSpPr>
          <p:nvPr>
            <p:ph type="sldNum" sz="quarter" idx="12"/>
          </p:nvPr>
        </p:nvSpPr>
        <p:spPr/>
        <p:txBody>
          <a:bodyPr/>
          <a:lstStyle/>
          <a:p>
            <a:pPr lvl="0"/>
            <a:fld id="{D90D6286-BE0C-644A-A239-61CE9144C328}" type="slidenum">
              <a:t>‹Nr.›</a:t>
            </a:fld>
            <a:endParaRPr lang="de-DE"/>
          </a:p>
        </p:txBody>
      </p:sp>
    </p:spTree>
    <p:extLst>
      <p:ext uri="{BB962C8B-B14F-4D97-AF65-F5344CB8AC3E}">
        <p14:creationId xmlns:p14="http://schemas.microsoft.com/office/powerpoint/2010/main" val="45452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E9B4D-ED04-CB4F-91A7-B7E226698BE5}"/>
              </a:ext>
            </a:extLst>
          </p:cNvPr>
          <p:cNvSpPr>
            <a:spLocks noGrp="1"/>
          </p:cNvSpPr>
          <p:nvPr>
            <p:ph type="title"/>
          </p:nvPr>
        </p:nvSpPr>
        <p:spPr>
          <a:xfrm>
            <a:off x="687388" y="1884363"/>
            <a:ext cx="8694737" cy="31448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E2BABED-7321-9140-83F9-1DCA5C52E1E1}"/>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B760208A-5CBF-5E4B-BB9B-B61AD92DA0F3}"/>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5D05DA84-0339-294D-B17D-F040F5008A16}"/>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77DDF0A5-1E62-0F4E-90E9-F27230596240}"/>
              </a:ext>
            </a:extLst>
          </p:cNvPr>
          <p:cNvSpPr>
            <a:spLocks noGrp="1"/>
          </p:cNvSpPr>
          <p:nvPr>
            <p:ph type="sldNum" sz="quarter" idx="12"/>
          </p:nvPr>
        </p:nvSpPr>
        <p:spPr/>
        <p:txBody>
          <a:bodyPr/>
          <a:lstStyle/>
          <a:p>
            <a:pPr lvl="0"/>
            <a:fld id="{7EF1C6C0-09A9-6747-87AD-3217AB3B6C7B}" type="slidenum">
              <a:t>‹Nr.›</a:t>
            </a:fld>
            <a:endParaRPr lang="de-DE"/>
          </a:p>
        </p:txBody>
      </p:sp>
    </p:spTree>
    <p:extLst>
      <p:ext uri="{BB962C8B-B14F-4D97-AF65-F5344CB8AC3E}">
        <p14:creationId xmlns:p14="http://schemas.microsoft.com/office/powerpoint/2010/main" val="333812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B3D31-DA89-FB48-81A5-50F357D6F29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1A0429-A7E7-474C-A4B1-78172B7EFBDF}"/>
              </a:ext>
            </a:extLst>
          </p:cNvPr>
          <p:cNvSpPr>
            <a:spLocks noGrp="1"/>
          </p:cNvSpPr>
          <p:nvPr>
            <p:ph sz="half" idx="1"/>
          </p:nvPr>
        </p:nvSpPr>
        <p:spPr>
          <a:xfrm>
            <a:off x="503238" y="1800225"/>
            <a:ext cx="4459287" cy="43846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404C2D4-805C-3D48-805B-BE0F9AE12EE9}"/>
              </a:ext>
            </a:extLst>
          </p:cNvPr>
          <p:cNvSpPr>
            <a:spLocks noGrp="1"/>
          </p:cNvSpPr>
          <p:nvPr>
            <p:ph sz="half" idx="2"/>
          </p:nvPr>
        </p:nvSpPr>
        <p:spPr>
          <a:xfrm>
            <a:off x="5114925" y="1800225"/>
            <a:ext cx="4460875" cy="43846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208C308-3E69-3B41-BE54-DAEAFF89DF3E}"/>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0021346F-E1B4-0846-A13D-3E67FB9FA894}"/>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3AFF93FA-D381-F84C-98E6-05BBB154500B}"/>
              </a:ext>
            </a:extLst>
          </p:cNvPr>
          <p:cNvSpPr>
            <a:spLocks noGrp="1"/>
          </p:cNvSpPr>
          <p:nvPr>
            <p:ph type="sldNum" sz="quarter" idx="12"/>
          </p:nvPr>
        </p:nvSpPr>
        <p:spPr/>
        <p:txBody>
          <a:bodyPr/>
          <a:lstStyle/>
          <a:p>
            <a:pPr lvl="0"/>
            <a:fld id="{D187971D-D1BC-7F44-B476-ABDD1F49FBBC}" type="slidenum">
              <a:t>‹Nr.›</a:t>
            </a:fld>
            <a:endParaRPr lang="de-DE"/>
          </a:p>
        </p:txBody>
      </p:sp>
    </p:spTree>
    <p:extLst>
      <p:ext uri="{BB962C8B-B14F-4D97-AF65-F5344CB8AC3E}">
        <p14:creationId xmlns:p14="http://schemas.microsoft.com/office/powerpoint/2010/main" val="1032553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F7C14-7661-5846-A6F9-0756022EE8FF}"/>
              </a:ext>
            </a:extLst>
          </p:cNvPr>
          <p:cNvSpPr>
            <a:spLocks noGrp="1"/>
          </p:cNvSpPr>
          <p:nvPr>
            <p:ph type="title"/>
          </p:nvPr>
        </p:nvSpPr>
        <p:spPr>
          <a:xfrm>
            <a:off x="693738" y="403225"/>
            <a:ext cx="8694737" cy="1460500"/>
          </a:xfrm>
        </p:spPr>
        <p:txBody>
          <a:bodyPr/>
          <a:lstStyle/>
          <a:p>
            <a:r>
              <a:rPr lang="de-DE"/>
              <a:t>Mastertitelformat bearbeiten</a:t>
            </a:r>
          </a:p>
        </p:txBody>
      </p:sp>
      <p:sp>
        <p:nvSpPr>
          <p:cNvPr id="3" name="Textplatzhalter 2">
            <a:extLst>
              <a:ext uri="{FF2B5EF4-FFF2-40B4-BE49-F238E27FC236}">
                <a16:creationId xmlns:a16="http://schemas.microsoft.com/office/drawing/2014/main" id="{BE24B639-EE29-9546-9FB7-977847AAC058}"/>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6FE8F9F0-6DAA-A643-BB5F-8BC241594AED}"/>
              </a:ext>
            </a:extLst>
          </p:cNvPr>
          <p:cNvSpPr>
            <a:spLocks noGrp="1"/>
          </p:cNvSpPr>
          <p:nvPr>
            <p:ph sz="half" idx="2"/>
          </p:nvPr>
        </p:nvSpPr>
        <p:spPr>
          <a:xfrm>
            <a:off x="693738" y="2760663"/>
            <a:ext cx="4265612" cy="40624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8B8CE4A-DE2E-EF4F-8854-B9E0D11E55D6}"/>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BB2A6CB2-FF0C-914A-A4E4-AD9780219D24}"/>
              </a:ext>
            </a:extLst>
          </p:cNvPr>
          <p:cNvSpPr>
            <a:spLocks noGrp="1"/>
          </p:cNvSpPr>
          <p:nvPr>
            <p:ph sz="quarter" idx="4"/>
          </p:nvPr>
        </p:nvSpPr>
        <p:spPr>
          <a:xfrm>
            <a:off x="5103813" y="2760663"/>
            <a:ext cx="4284662" cy="40624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87E7499-BAD5-BF4D-A422-63D0C8FF75E2}"/>
              </a:ext>
            </a:extLst>
          </p:cNvPr>
          <p:cNvSpPr>
            <a:spLocks noGrp="1"/>
          </p:cNvSpPr>
          <p:nvPr>
            <p:ph type="dt" sz="half" idx="10"/>
          </p:nvPr>
        </p:nvSpPr>
        <p:spPr/>
        <p:txBody>
          <a:bodyPr/>
          <a:lstStyle/>
          <a:p>
            <a:pPr lvl="0"/>
            <a:endParaRPr lang="de-DE"/>
          </a:p>
        </p:txBody>
      </p:sp>
      <p:sp>
        <p:nvSpPr>
          <p:cNvPr id="8" name="Fußzeilenplatzhalter 7">
            <a:extLst>
              <a:ext uri="{FF2B5EF4-FFF2-40B4-BE49-F238E27FC236}">
                <a16:creationId xmlns:a16="http://schemas.microsoft.com/office/drawing/2014/main" id="{C31A6214-B44D-BF40-96C9-A43020096241}"/>
              </a:ext>
            </a:extLst>
          </p:cNvPr>
          <p:cNvSpPr>
            <a:spLocks noGrp="1"/>
          </p:cNvSpPr>
          <p:nvPr>
            <p:ph type="ftr" sz="quarter" idx="11"/>
          </p:nvPr>
        </p:nvSpPr>
        <p:spPr/>
        <p:txBody>
          <a:bodyPr/>
          <a:lstStyle/>
          <a:p>
            <a:pPr lvl="0"/>
            <a:endParaRPr lang="de-DE"/>
          </a:p>
        </p:txBody>
      </p:sp>
      <p:sp>
        <p:nvSpPr>
          <p:cNvPr id="9" name="Foliennummernplatzhalter 8">
            <a:extLst>
              <a:ext uri="{FF2B5EF4-FFF2-40B4-BE49-F238E27FC236}">
                <a16:creationId xmlns:a16="http://schemas.microsoft.com/office/drawing/2014/main" id="{B399AF2C-4AAE-6E41-84B1-90B460422C58}"/>
              </a:ext>
            </a:extLst>
          </p:cNvPr>
          <p:cNvSpPr>
            <a:spLocks noGrp="1"/>
          </p:cNvSpPr>
          <p:nvPr>
            <p:ph type="sldNum" sz="quarter" idx="12"/>
          </p:nvPr>
        </p:nvSpPr>
        <p:spPr/>
        <p:txBody>
          <a:bodyPr/>
          <a:lstStyle/>
          <a:p>
            <a:pPr lvl="0"/>
            <a:fld id="{53D7F459-9669-A443-9F50-4AB16C9723DF}" type="slidenum">
              <a:t>‹Nr.›</a:t>
            </a:fld>
            <a:endParaRPr lang="de-DE"/>
          </a:p>
        </p:txBody>
      </p:sp>
    </p:spTree>
    <p:extLst>
      <p:ext uri="{BB962C8B-B14F-4D97-AF65-F5344CB8AC3E}">
        <p14:creationId xmlns:p14="http://schemas.microsoft.com/office/powerpoint/2010/main" val="312529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F2DE4-2F83-1443-AA12-3D426E5E70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BF02A6A-82E3-8344-BACF-EC885FC5E0B4}"/>
              </a:ext>
            </a:extLst>
          </p:cNvPr>
          <p:cNvSpPr>
            <a:spLocks noGrp="1"/>
          </p:cNvSpPr>
          <p:nvPr>
            <p:ph type="dt" sz="half" idx="10"/>
          </p:nvPr>
        </p:nvSpPr>
        <p:spPr/>
        <p:txBody>
          <a:bodyPr/>
          <a:lstStyle/>
          <a:p>
            <a:pPr lvl="0"/>
            <a:endParaRPr lang="de-DE"/>
          </a:p>
        </p:txBody>
      </p:sp>
      <p:sp>
        <p:nvSpPr>
          <p:cNvPr id="4" name="Fußzeilenplatzhalter 3">
            <a:extLst>
              <a:ext uri="{FF2B5EF4-FFF2-40B4-BE49-F238E27FC236}">
                <a16:creationId xmlns:a16="http://schemas.microsoft.com/office/drawing/2014/main" id="{942B79E0-E34F-CD41-BDD7-3F1926C3ACE3}"/>
              </a:ext>
            </a:extLst>
          </p:cNvPr>
          <p:cNvSpPr>
            <a:spLocks noGrp="1"/>
          </p:cNvSpPr>
          <p:nvPr>
            <p:ph type="ftr" sz="quarter" idx="11"/>
          </p:nvPr>
        </p:nvSpPr>
        <p:spPr/>
        <p:txBody>
          <a:bodyPr/>
          <a:lstStyle/>
          <a:p>
            <a:pPr lvl="0"/>
            <a:endParaRPr lang="de-DE"/>
          </a:p>
        </p:txBody>
      </p:sp>
      <p:sp>
        <p:nvSpPr>
          <p:cNvPr id="5" name="Foliennummernplatzhalter 4">
            <a:extLst>
              <a:ext uri="{FF2B5EF4-FFF2-40B4-BE49-F238E27FC236}">
                <a16:creationId xmlns:a16="http://schemas.microsoft.com/office/drawing/2014/main" id="{C0C56697-5A0E-ED45-848C-A7F6FD9497BE}"/>
              </a:ext>
            </a:extLst>
          </p:cNvPr>
          <p:cNvSpPr>
            <a:spLocks noGrp="1"/>
          </p:cNvSpPr>
          <p:nvPr>
            <p:ph type="sldNum" sz="quarter" idx="12"/>
          </p:nvPr>
        </p:nvSpPr>
        <p:spPr/>
        <p:txBody>
          <a:bodyPr/>
          <a:lstStyle/>
          <a:p>
            <a:pPr lvl="0"/>
            <a:fld id="{F6F88CC6-BF55-0645-9392-69F06F13F249}" type="slidenum">
              <a:t>‹Nr.›</a:t>
            </a:fld>
            <a:endParaRPr lang="de-DE"/>
          </a:p>
        </p:txBody>
      </p:sp>
    </p:spTree>
    <p:extLst>
      <p:ext uri="{BB962C8B-B14F-4D97-AF65-F5344CB8AC3E}">
        <p14:creationId xmlns:p14="http://schemas.microsoft.com/office/powerpoint/2010/main" val="312944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9ADAA1-DCAD-7645-873E-34C3F98868BF}"/>
              </a:ext>
            </a:extLst>
          </p:cNvPr>
          <p:cNvSpPr>
            <a:spLocks noGrp="1"/>
          </p:cNvSpPr>
          <p:nvPr>
            <p:ph type="dt" sz="half" idx="10"/>
          </p:nvPr>
        </p:nvSpPr>
        <p:spPr/>
        <p:txBody>
          <a:bodyPr/>
          <a:lstStyle/>
          <a:p>
            <a:pPr lvl="0"/>
            <a:endParaRPr lang="de-DE"/>
          </a:p>
        </p:txBody>
      </p:sp>
      <p:sp>
        <p:nvSpPr>
          <p:cNvPr id="3" name="Fußzeilenplatzhalter 2">
            <a:extLst>
              <a:ext uri="{FF2B5EF4-FFF2-40B4-BE49-F238E27FC236}">
                <a16:creationId xmlns:a16="http://schemas.microsoft.com/office/drawing/2014/main" id="{5069DB22-B460-B447-8E32-C971DAD35DAE}"/>
              </a:ext>
            </a:extLst>
          </p:cNvPr>
          <p:cNvSpPr>
            <a:spLocks noGrp="1"/>
          </p:cNvSpPr>
          <p:nvPr>
            <p:ph type="ftr" sz="quarter" idx="11"/>
          </p:nvPr>
        </p:nvSpPr>
        <p:spPr/>
        <p:txBody>
          <a:bodyPr/>
          <a:lstStyle/>
          <a:p>
            <a:pPr lvl="0"/>
            <a:endParaRPr lang="de-DE"/>
          </a:p>
        </p:txBody>
      </p:sp>
      <p:sp>
        <p:nvSpPr>
          <p:cNvPr id="4" name="Foliennummernplatzhalter 3">
            <a:extLst>
              <a:ext uri="{FF2B5EF4-FFF2-40B4-BE49-F238E27FC236}">
                <a16:creationId xmlns:a16="http://schemas.microsoft.com/office/drawing/2014/main" id="{176447C3-B340-B948-9546-55F00AF0ABF9}"/>
              </a:ext>
            </a:extLst>
          </p:cNvPr>
          <p:cNvSpPr>
            <a:spLocks noGrp="1"/>
          </p:cNvSpPr>
          <p:nvPr>
            <p:ph type="sldNum" sz="quarter" idx="12"/>
          </p:nvPr>
        </p:nvSpPr>
        <p:spPr/>
        <p:txBody>
          <a:bodyPr/>
          <a:lstStyle/>
          <a:p>
            <a:pPr lvl="0"/>
            <a:fld id="{C5DBA831-7E8C-5C48-9ED8-6DD3000B80BB}" type="slidenum">
              <a:t>‹Nr.›</a:t>
            </a:fld>
            <a:endParaRPr lang="de-DE"/>
          </a:p>
        </p:txBody>
      </p:sp>
    </p:spTree>
    <p:extLst>
      <p:ext uri="{BB962C8B-B14F-4D97-AF65-F5344CB8AC3E}">
        <p14:creationId xmlns:p14="http://schemas.microsoft.com/office/powerpoint/2010/main" val="2287877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EB16F-DDDC-8A47-8FA4-439A8533FEAF}"/>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7DD14BF-47F9-E045-AFC5-DA9EA587672A}"/>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C55ED7C-C2C4-8B46-B8A0-C096D9D09F80}"/>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9941CC16-C832-8B4D-960C-9263A2555618}"/>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88C547EB-D8E8-A748-ABFD-F812A879D0F9}"/>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4EF18E0B-C3D1-9245-8F49-6B23394CCC71}"/>
              </a:ext>
            </a:extLst>
          </p:cNvPr>
          <p:cNvSpPr>
            <a:spLocks noGrp="1"/>
          </p:cNvSpPr>
          <p:nvPr>
            <p:ph type="sldNum" sz="quarter" idx="12"/>
          </p:nvPr>
        </p:nvSpPr>
        <p:spPr/>
        <p:txBody>
          <a:bodyPr/>
          <a:lstStyle/>
          <a:p>
            <a:pPr lvl="0"/>
            <a:fld id="{B91F3449-CE3E-A342-901A-58B204551B14}" type="slidenum">
              <a:t>‹Nr.›</a:t>
            </a:fld>
            <a:endParaRPr lang="de-DE"/>
          </a:p>
        </p:txBody>
      </p:sp>
    </p:spTree>
    <p:extLst>
      <p:ext uri="{BB962C8B-B14F-4D97-AF65-F5344CB8AC3E}">
        <p14:creationId xmlns:p14="http://schemas.microsoft.com/office/powerpoint/2010/main" val="428754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CF41C-285E-6244-B11A-0827F5709B7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37E2C00-2B66-B94D-9452-77EAFFE608D9}"/>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8F85C05-7E86-6546-AC12-AD39564C7FAF}"/>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C274CF54-A88C-4C41-A90F-02F67A4034B2}"/>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05955A29-96C1-DB4B-AC1B-D0F2AC74B874}"/>
              </a:ext>
            </a:extLst>
          </p:cNvPr>
          <p:cNvSpPr>
            <a:spLocks noGrp="1"/>
          </p:cNvSpPr>
          <p:nvPr>
            <p:ph type="sldNum" sz="quarter" idx="12"/>
          </p:nvPr>
        </p:nvSpPr>
        <p:spPr/>
        <p:txBody>
          <a:bodyPr/>
          <a:lstStyle/>
          <a:p>
            <a:pPr lvl="0"/>
            <a:fld id="{D15F67D9-67E8-AF47-BE73-11FA3A0D3803}" type="slidenum">
              <a:t>‹Nr.›</a:t>
            </a:fld>
            <a:endParaRPr lang="de-DE"/>
          </a:p>
        </p:txBody>
      </p:sp>
    </p:spTree>
    <p:extLst>
      <p:ext uri="{BB962C8B-B14F-4D97-AF65-F5344CB8AC3E}">
        <p14:creationId xmlns:p14="http://schemas.microsoft.com/office/powerpoint/2010/main" val="3595980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4C5FB2-30D7-4545-95E4-019872B774E3}"/>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3D48C09-0424-D24F-9C1D-E6A26F98FE90}"/>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BB89694-2E57-B046-8F98-B2E5095CCBC1}"/>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0721777C-E852-724A-B790-2C456FABDD72}"/>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74579E88-282A-5B45-A427-8AA944352CC7}"/>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738B6E4E-3E2B-AC4F-8EA4-82C7EB460CBE}"/>
              </a:ext>
            </a:extLst>
          </p:cNvPr>
          <p:cNvSpPr>
            <a:spLocks noGrp="1"/>
          </p:cNvSpPr>
          <p:nvPr>
            <p:ph type="sldNum" sz="quarter" idx="12"/>
          </p:nvPr>
        </p:nvSpPr>
        <p:spPr/>
        <p:txBody>
          <a:bodyPr/>
          <a:lstStyle/>
          <a:p>
            <a:pPr lvl="0"/>
            <a:fld id="{1B68147F-7572-8741-A953-92DB25465460}" type="slidenum">
              <a:t>‹Nr.›</a:t>
            </a:fld>
            <a:endParaRPr lang="de-DE"/>
          </a:p>
        </p:txBody>
      </p:sp>
    </p:spTree>
    <p:extLst>
      <p:ext uri="{BB962C8B-B14F-4D97-AF65-F5344CB8AC3E}">
        <p14:creationId xmlns:p14="http://schemas.microsoft.com/office/powerpoint/2010/main" val="297381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1E6D6-DD8E-844B-983F-3EBD53027DA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E3DF30A-82A4-CB43-A005-A7D36801E3F3}"/>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0277B3A-D83A-5F42-9A90-196B9C72685C}"/>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4F68DFE5-26B2-D940-B11E-EEFFA280C452}"/>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63F31322-49D8-7547-B69F-AA057E80A558}"/>
              </a:ext>
            </a:extLst>
          </p:cNvPr>
          <p:cNvSpPr>
            <a:spLocks noGrp="1"/>
          </p:cNvSpPr>
          <p:nvPr>
            <p:ph type="sldNum" sz="quarter" idx="12"/>
          </p:nvPr>
        </p:nvSpPr>
        <p:spPr/>
        <p:txBody>
          <a:bodyPr/>
          <a:lstStyle/>
          <a:p>
            <a:pPr lvl="0"/>
            <a:fld id="{25AFE0DB-3F4A-8C4E-ACA1-6B4FC7F8433F}" type="slidenum">
              <a:t>‹Nr.›</a:t>
            </a:fld>
            <a:endParaRPr lang="de-DE"/>
          </a:p>
        </p:txBody>
      </p:sp>
    </p:spTree>
    <p:extLst>
      <p:ext uri="{BB962C8B-B14F-4D97-AF65-F5344CB8AC3E}">
        <p14:creationId xmlns:p14="http://schemas.microsoft.com/office/powerpoint/2010/main" val="2180290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0521CF6-5FBC-024F-9F65-7E08CFE4CD0F}"/>
              </a:ext>
            </a:extLst>
          </p:cNvPr>
          <p:cNvSpPr>
            <a:spLocks noGrp="1"/>
          </p:cNvSpPr>
          <p:nvPr>
            <p:ph type="title" orient="vert"/>
          </p:nvPr>
        </p:nvSpPr>
        <p:spPr>
          <a:xfrm>
            <a:off x="7308850" y="576263"/>
            <a:ext cx="2266950" cy="5608637"/>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D3DA941-85FF-9349-870C-387B6FBA0EFF}"/>
              </a:ext>
            </a:extLst>
          </p:cNvPr>
          <p:cNvSpPr>
            <a:spLocks noGrp="1"/>
          </p:cNvSpPr>
          <p:nvPr>
            <p:ph type="body" orient="vert" idx="1"/>
          </p:nvPr>
        </p:nvSpPr>
        <p:spPr>
          <a:xfrm>
            <a:off x="503238" y="576263"/>
            <a:ext cx="6653212" cy="560863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0E7F8B-F821-C949-A916-83644E34962D}"/>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72923BA0-921E-DA4D-816D-B3C809A460F6}"/>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32902932-50EF-8C40-A7FD-EE98C4ED6492}"/>
              </a:ext>
            </a:extLst>
          </p:cNvPr>
          <p:cNvSpPr>
            <a:spLocks noGrp="1"/>
          </p:cNvSpPr>
          <p:nvPr>
            <p:ph type="sldNum" sz="quarter" idx="12"/>
          </p:nvPr>
        </p:nvSpPr>
        <p:spPr/>
        <p:txBody>
          <a:bodyPr/>
          <a:lstStyle/>
          <a:p>
            <a:pPr lvl="0"/>
            <a:fld id="{A8F317F4-E9D0-D34B-B604-815C9B22C076}" type="slidenum">
              <a:t>‹Nr.›</a:t>
            </a:fld>
            <a:endParaRPr lang="de-DE"/>
          </a:p>
        </p:txBody>
      </p:sp>
    </p:spTree>
    <p:extLst>
      <p:ext uri="{BB962C8B-B14F-4D97-AF65-F5344CB8AC3E}">
        <p14:creationId xmlns:p14="http://schemas.microsoft.com/office/powerpoint/2010/main" val="317239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2825C-EE3F-6C41-8808-6FC6978564B0}"/>
              </a:ext>
            </a:extLst>
          </p:cNvPr>
          <p:cNvSpPr>
            <a:spLocks noGrp="1"/>
          </p:cNvSpPr>
          <p:nvPr>
            <p:ph type="title"/>
          </p:nvPr>
        </p:nvSpPr>
        <p:spPr>
          <a:xfrm>
            <a:off x="687388" y="1884363"/>
            <a:ext cx="8694737" cy="31448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042772D-92A2-DA40-B8C4-CADFEFB88980}"/>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3AA580E6-85ED-8E4A-A9EE-E1E5FBBB8CD6}"/>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E35A76BD-8F49-0F4E-A3E7-3CEF2E9AAADF}"/>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9A46C3D6-DFE8-C04F-BD5C-A13238044C6C}"/>
              </a:ext>
            </a:extLst>
          </p:cNvPr>
          <p:cNvSpPr>
            <a:spLocks noGrp="1"/>
          </p:cNvSpPr>
          <p:nvPr>
            <p:ph type="sldNum" sz="quarter" idx="12"/>
          </p:nvPr>
        </p:nvSpPr>
        <p:spPr/>
        <p:txBody>
          <a:bodyPr/>
          <a:lstStyle/>
          <a:p>
            <a:pPr lvl="0"/>
            <a:fld id="{C0B109CF-25DA-6941-B5E4-0402BB20EAEF}" type="slidenum">
              <a:t>‹Nr.›</a:t>
            </a:fld>
            <a:endParaRPr lang="de-DE"/>
          </a:p>
        </p:txBody>
      </p:sp>
    </p:spTree>
    <p:extLst>
      <p:ext uri="{BB962C8B-B14F-4D97-AF65-F5344CB8AC3E}">
        <p14:creationId xmlns:p14="http://schemas.microsoft.com/office/powerpoint/2010/main" val="1137467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62355-C2CD-DD4A-A5DB-352FDCDB95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0413380-EE4A-8449-BC6A-07CBBD2FC6E9}"/>
              </a:ext>
            </a:extLst>
          </p:cNvPr>
          <p:cNvSpPr>
            <a:spLocks noGrp="1"/>
          </p:cNvSpPr>
          <p:nvPr>
            <p:ph sz="half" idx="1"/>
          </p:nvPr>
        </p:nvSpPr>
        <p:spPr>
          <a:xfrm>
            <a:off x="503238" y="1768475"/>
            <a:ext cx="4459287" cy="43846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0696533-4EE2-E343-8A8C-9B21E9203D26}"/>
              </a:ext>
            </a:extLst>
          </p:cNvPr>
          <p:cNvSpPr>
            <a:spLocks noGrp="1"/>
          </p:cNvSpPr>
          <p:nvPr>
            <p:ph sz="half" idx="2"/>
          </p:nvPr>
        </p:nvSpPr>
        <p:spPr>
          <a:xfrm>
            <a:off x="5114925" y="1768475"/>
            <a:ext cx="4460875" cy="43846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B33251F-E2E5-B048-87AA-48FB3AF8386B}"/>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F2422D62-CF59-B14C-8EB5-126507D0C136}"/>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45E3E31F-4AC6-324C-902F-76D6B0463BA7}"/>
              </a:ext>
            </a:extLst>
          </p:cNvPr>
          <p:cNvSpPr>
            <a:spLocks noGrp="1"/>
          </p:cNvSpPr>
          <p:nvPr>
            <p:ph type="sldNum" sz="quarter" idx="12"/>
          </p:nvPr>
        </p:nvSpPr>
        <p:spPr/>
        <p:txBody>
          <a:bodyPr/>
          <a:lstStyle/>
          <a:p>
            <a:pPr lvl="0"/>
            <a:fld id="{25168113-DF39-124A-ACA0-EEFFD2D697B3}" type="slidenum">
              <a:t>‹Nr.›</a:t>
            </a:fld>
            <a:endParaRPr lang="de-DE"/>
          </a:p>
        </p:txBody>
      </p:sp>
    </p:spTree>
    <p:extLst>
      <p:ext uri="{BB962C8B-B14F-4D97-AF65-F5344CB8AC3E}">
        <p14:creationId xmlns:p14="http://schemas.microsoft.com/office/powerpoint/2010/main" val="77221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2D338-2831-B945-99A5-1B1CF71FE05A}"/>
              </a:ext>
            </a:extLst>
          </p:cNvPr>
          <p:cNvSpPr>
            <a:spLocks noGrp="1"/>
          </p:cNvSpPr>
          <p:nvPr>
            <p:ph type="title"/>
          </p:nvPr>
        </p:nvSpPr>
        <p:spPr>
          <a:xfrm>
            <a:off x="693738" y="403225"/>
            <a:ext cx="8694737" cy="1460500"/>
          </a:xfrm>
        </p:spPr>
        <p:txBody>
          <a:bodyPr/>
          <a:lstStyle/>
          <a:p>
            <a:r>
              <a:rPr lang="de-DE"/>
              <a:t>Mastertitelformat bearbeiten</a:t>
            </a:r>
          </a:p>
        </p:txBody>
      </p:sp>
      <p:sp>
        <p:nvSpPr>
          <p:cNvPr id="3" name="Textplatzhalter 2">
            <a:extLst>
              <a:ext uri="{FF2B5EF4-FFF2-40B4-BE49-F238E27FC236}">
                <a16:creationId xmlns:a16="http://schemas.microsoft.com/office/drawing/2014/main" id="{DBCE68C5-8422-A843-80FE-8EAE7A20224B}"/>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9C613526-1FF5-BF40-80F3-AE1824679E32}"/>
              </a:ext>
            </a:extLst>
          </p:cNvPr>
          <p:cNvSpPr>
            <a:spLocks noGrp="1"/>
          </p:cNvSpPr>
          <p:nvPr>
            <p:ph sz="half" idx="2"/>
          </p:nvPr>
        </p:nvSpPr>
        <p:spPr>
          <a:xfrm>
            <a:off x="693738" y="2760663"/>
            <a:ext cx="4265612" cy="40624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CDB9E8E-84E8-2A4B-8699-1F81BED0FE0A}"/>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74CFBB38-FC27-364A-B5DD-27333E8921E4}"/>
              </a:ext>
            </a:extLst>
          </p:cNvPr>
          <p:cNvSpPr>
            <a:spLocks noGrp="1"/>
          </p:cNvSpPr>
          <p:nvPr>
            <p:ph sz="quarter" idx="4"/>
          </p:nvPr>
        </p:nvSpPr>
        <p:spPr>
          <a:xfrm>
            <a:off x="5103813" y="2760663"/>
            <a:ext cx="4284662" cy="40624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9259CFE-B531-1E45-B28A-9E5A5B463BF1}"/>
              </a:ext>
            </a:extLst>
          </p:cNvPr>
          <p:cNvSpPr>
            <a:spLocks noGrp="1"/>
          </p:cNvSpPr>
          <p:nvPr>
            <p:ph type="dt" sz="half" idx="10"/>
          </p:nvPr>
        </p:nvSpPr>
        <p:spPr/>
        <p:txBody>
          <a:bodyPr/>
          <a:lstStyle/>
          <a:p>
            <a:pPr lvl="0"/>
            <a:endParaRPr lang="de-DE"/>
          </a:p>
        </p:txBody>
      </p:sp>
      <p:sp>
        <p:nvSpPr>
          <p:cNvPr id="8" name="Fußzeilenplatzhalter 7">
            <a:extLst>
              <a:ext uri="{FF2B5EF4-FFF2-40B4-BE49-F238E27FC236}">
                <a16:creationId xmlns:a16="http://schemas.microsoft.com/office/drawing/2014/main" id="{79B972AC-A245-4446-96EE-C8F8BA9BCBF6}"/>
              </a:ext>
            </a:extLst>
          </p:cNvPr>
          <p:cNvSpPr>
            <a:spLocks noGrp="1"/>
          </p:cNvSpPr>
          <p:nvPr>
            <p:ph type="ftr" sz="quarter" idx="11"/>
          </p:nvPr>
        </p:nvSpPr>
        <p:spPr/>
        <p:txBody>
          <a:bodyPr/>
          <a:lstStyle/>
          <a:p>
            <a:pPr lvl="0"/>
            <a:endParaRPr lang="de-DE"/>
          </a:p>
        </p:txBody>
      </p:sp>
      <p:sp>
        <p:nvSpPr>
          <p:cNvPr id="9" name="Foliennummernplatzhalter 8">
            <a:extLst>
              <a:ext uri="{FF2B5EF4-FFF2-40B4-BE49-F238E27FC236}">
                <a16:creationId xmlns:a16="http://schemas.microsoft.com/office/drawing/2014/main" id="{9C3BC13B-68E5-DE46-97FA-1552390931EE}"/>
              </a:ext>
            </a:extLst>
          </p:cNvPr>
          <p:cNvSpPr>
            <a:spLocks noGrp="1"/>
          </p:cNvSpPr>
          <p:nvPr>
            <p:ph type="sldNum" sz="quarter" idx="12"/>
          </p:nvPr>
        </p:nvSpPr>
        <p:spPr/>
        <p:txBody>
          <a:bodyPr/>
          <a:lstStyle/>
          <a:p>
            <a:pPr lvl="0"/>
            <a:fld id="{03630C71-3A92-4849-A9DB-2806E8FA72F9}" type="slidenum">
              <a:t>‹Nr.›</a:t>
            </a:fld>
            <a:endParaRPr lang="de-DE"/>
          </a:p>
        </p:txBody>
      </p:sp>
    </p:spTree>
    <p:extLst>
      <p:ext uri="{BB962C8B-B14F-4D97-AF65-F5344CB8AC3E}">
        <p14:creationId xmlns:p14="http://schemas.microsoft.com/office/powerpoint/2010/main" val="417127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6A5A8-46C9-124D-B4AC-611E012A241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0F6EF26-9D68-1D4F-BC4D-E9D7A42D197C}"/>
              </a:ext>
            </a:extLst>
          </p:cNvPr>
          <p:cNvSpPr>
            <a:spLocks noGrp="1"/>
          </p:cNvSpPr>
          <p:nvPr>
            <p:ph type="dt" sz="half" idx="10"/>
          </p:nvPr>
        </p:nvSpPr>
        <p:spPr/>
        <p:txBody>
          <a:bodyPr/>
          <a:lstStyle/>
          <a:p>
            <a:pPr lvl="0"/>
            <a:endParaRPr lang="de-DE"/>
          </a:p>
        </p:txBody>
      </p:sp>
      <p:sp>
        <p:nvSpPr>
          <p:cNvPr id="4" name="Fußzeilenplatzhalter 3">
            <a:extLst>
              <a:ext uri="{FF2B5EF4-FFF2-40B4-BE49-F238E27FC236}">
                <a16:creationId xmlns:a16="http://schemas.microsoft.com/office/drawing/2014/main" id="{477DD62E-9338-CD4B-ACBB-A0D610D2E7D4}"/>
              </a:ext>
            </a:extLst>
          </p:cNvPr>
          <p:cNvSpPr>
            <a:spLocks noGrp="1"/>
          </p:cNvSpPr>
          <p:nvPr>
            <p:ph type="ftr" sz="quarter" idx="11"/>
          </p:nvPr>
        </p:nvSpPr>
        <p:spPr/>
        <p:txBody>
          <a:bodyPr/>
          <a:lstStyle/>
          <a:p>
            <a:pPr lvl="0"/>
            <a:endParaRPr lang="de-DE"/>
          </a:p>
        </p:txBody>
      </p:sp>
      <p:sp>
        <p:nvSpPr>
          <p:cNvPr id="5" name="Foliennummernplatzhalter 4">
            <a:extLst>
              <a:ext uri="{FF2B5EF4-FFF2-40B4-BE49-F238E27FC236}">
                <a16:creationId xmlns:a16="http://schemas.microsoft.com/office/drawing/2014/main" id="{CB029080-6C81-2E41-AE50-0CEDC6F37EF6}"/>
              </a:ext>
            </a:extLst>
          </p:cNvPr>
          <p:cNvSpPr>
            <a:spLocks noGrp="1"/>
          </p:cNvSpPr>
          <p:nvPr>
            <p:ph type="sldNum" sz="quarter" idx="12"/>
          </p:nvPr>
        </p:nvSpPr>
        <p:spPr/>
        <p:txBody>
          <a:bodyPr/>
          <a:lstStyle/>
          <a:p>
            <a:pPr lvl="0"/>
            <a:fld id="{D434BF49-4006-9944-84F3-B3528D7B8905}" type="slidenum">
              <a:t>‹Nr.›</a:t>
            </a:fld>
            <a:endParaRPr lang="de-DE"/>
          </a:p>
        </p:txBody>
      </p:sp>
    </p:spTree>
    <p:extLst>
      <p:ext uri="{BB962C8B-B14F-4D97-AF65-F5344CB8AC3E}">
        <p14:creationId xmlns:p14="http://schemas.microsoft.com/office/powerpoint/2010/main" val="33510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39FD844-9E28-6A46-B123-2B5D7689F902}"/>
              </a:ext>
            </a:extLst>
          </p:cNvPr>
          <p:cNvSpPr>
            <a:spLocks noGrp="1"/>
          </p:cNvSpPr>
          <p:nvPr>
            <p:ph type="dt" sz="half" idx="10"/>
          </p:nvPr>
        </p:nvSpPr>
        <p:spPr/>
        <p:txBody>
          <a:bodyPr/>
          <a:lstStyle/>
          <a:p>
            <a:pPr lvl="0"/>
            <a:endParaRPr lang="de-DE"/>
          </a:p>
        </p:txBody>
      </p:sp>
      <p:sp>
        <p:nvSpPr>
          <p:cNvPr id="3" name="Fußzeilenplatzhalter 2">
            <a:extLst>
              <a:ext uri="{FF2B5EF4-FFF2-40B4-BE49-F238E27FC236}">
                <a16:creationId xmlns:a16="http://schemas.microsoft.com/office/drawing/2014/main" id="{D7AD3597-56D3-294A-9831-57C9F5F53033}"/>
              </a:ext>
            </a:extLst>
          </p:cNvPr>
          <p:cNvSpPr>
            <a:spLocks noGrp="1"/>
          </p:cNvSpPr>
          <p:nvPr>
            <p:ph type="ftr" sz="quarter" idx="11"/>
          </p:nvPr>
        </p:nvSpPr>
        <p:spPr/>
        <p:txBody>
          <a:bodyPr/>
          <a:lstStyle/>
          <a:p>
            <a:pPr lvl="0"/>
            <a:endParaRPr lang="de-DE"/>
          </a:p>
        </p:txBody>
      </p:sp>
      <p:sp>
        <p:nvSpPr>
          <p:cNvPr id="4" name="Foliennummernplatzhalter 3">
            <a:extLst>
              <a:ext uri="{FF2B5EF4-FFF2-40B4-BE49-F238E27FC236}">
                <a16:creationId xmlns:a16="http://schemas.microsoft.com/office/drawing/2014/main" id="{EBDFA8E0-01DB-2943-BBAB-E22254C93BE7}"/>
              </a:ext>
            </a:extLst>
          </p:cNvPr>
          <p:cNvSpPr>
            <a:spLocks noGrp="1"/>
          </p:cNvSpPr>
          <p:nvPr>
            <p:ph type="sldNum" sz="quarter" idx="12"/>
          </p:nvPr>
        </p:nvSpPr>
        <p:spPr/>
        <p:txBody>
          <a:bodyPr/>
          <a:lstStyle/>
          <a:p>
            <a:pPr lvl="0"/>
            <a:fld id="{F57CB74D-A56E-0445-9068-DC15C7A7A3FD}" type="slidenum">
              <a:t>‹Nr.›</a:t>
            </a:fld>
            <a:endParaRPr lang="de-DE"/>
          </a:p>
        </p:txBody>
      </p:sp>
    </p:spTree>
    <p:extLst>
      <p:ext uri="{BB962C8B-B14F-4D97-AF65-F5344CB8AC3E}">
        <p14:creationId xmlns:p14="http://schemas.microsoft.com/office/powerpoint/2010/main" val="34589741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C302E-45D8-0E41-A818-1FC5402819E6}"/>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52A120F-C300-CB47-9601-7B991CB72CA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05790EF-FB38-C54F-AA1F-C360DBE4C08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BB1229AC-102F-E94B-9A5B-8FDCA06B736F}"/>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66866D3F-9A96-C443-95ED-5A3956AB41D5}"/>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86C94353-422D-204E-8BF3-563C5D136BFC}"/>
              </a:ext>
            </a:extLst>
          </p:cNvPr>
          <p:cNvSpPr>
            <a:spLocks noGrp="1"/>
          </p:cNvSpPr>
          <p:nvPr>
            <p:ph type="sldNum" sz="quarter" idx="12"/>
          </p:nvPr>
        </p:nvSpPr>
        <p:spPr/>
        <p:txBody>
          <a:bodyPr/>
          <a:lstStyle/>
          <a:p>
            <a:pPr lvl="0"/>
            <a:fld id="{F5B7AA53-DDED-2945-B81F-63A8517CD421}" type="slidenum">
              <a:t>‹Nr.›</a:t>
            </a:fld>
            <a:endParaRPr lang="de-DE"/>
          </a:p>
        </p:txBody>
      </p:sp>
    </p:spTree>
    <p:extLst>
      <p:ext uri="{BB962C8B-B14F-4D97-AF65-F5344CB8AC3E}">
        <p14:creationId xmlns:p14="http://schemas.microsoft.com/office/powerpoint/2010/main" val="153684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50294-0D19-4F44-8185-069F9A9A15A0}"/>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28DD273-773D-434B-B573-2C11E2077227}"/>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28B99A1-24E2-F544-B203-2B10330A373B}"/>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BCE50F98-F83F-7D43-8BEE-EF2530FBBE52}"/>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737771A2-A94D-AC45-9B59-E3DDBD8F8293}"/>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6B78C032-0334-3342-AB4D-E1C7303351E6}"/>
              </a:ext>
            </a:extLst>
          </p:cNvPr>
          <p:cNvSpPr>
            <a:spLocks noGrp="1"/>
          </p:cNvSpPr>
          <p:nvPr>
            <p:ph type="sldNum" sz="quarter" idx="12"/>
          </p:nvPr>
        </p:nvSpPr>
        <p:spPr/>
        <p:txBody>
          <a:bodyPr/>
          <a:lstStyle/>
          <a:p>
            <a:pPr lvl="0"/>
            <a:fld id="{437DE610-A5D0-864E-98A0-97F12CE4F8CB}" type="slidenum">
              <a:t>‹Nr.›</a:t>
            </a:fld>
            <a:endParaRPr lang="de-DE"/>
          </a:p>
        </p:txBody>
      </p:sp>
    </p:spTree>
    <p:extLst>
      <p:ext uri="{BB962C8B-B14F-4D97-AF65-F5344CB8AC3E}">
        <p14:creationId xmlns:p14="http://schemas.microsoft.com/office/powerpoint/2010/main" val="237288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493689D-C4D6-0C4B-A302-B6415F36FE80}"/>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de-DE"/>
          </a:p>
        </p:txBody>
      </p:sp>
      <p:sp>
        <p:nvSpPr>
          <p:cNvPr id="3" name="Textplatzhalter 2">
            <a:extLst>
              <a:ext uri="{FF2B5EF4-FFF2-40B4-BE49-F238E27FC236}">
                <a16:creationId xmlns:a16="http://schemas.microsoft.com/office/drawing/2014/main" id="{74CCE10B-8ADB-854C-852F-6512D419F969}"/>
              </a:ext>
            </a:extLst>
          </p:cNvPr>
          <p:cNvSpPr txBox="1">
            <a:spLocks noGrp="1"/>
          </p:cNvSpPr>
          <p:nvPr>
            <p:ph type="body" idx="1"/>
          </p:nvPr>
        </p:nvSpPr>
        <p:spPr>
          <a:xfrm>
            <a:off x="503999" y="1769040"/>
            <a:ext cx="9071640" cy="4384440"/>
          </a:xfrm>
          <a:prstGeom prst="rect">
            <a:avLst/>
          </a:prstGeom>
          <a:noFill/>
          <a:ln>
            <a:noFill/>
          </a:ln>
        </p:spPr>
        <p:txBody>
          <a:bodyPr lIns="0" tIns="0" rIns="0" bIns="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3B0E01-1992-F941-A6A9-D3BFD5C7D7E8}"/>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5" name="Fußzeilenplatzhalter 4">
            <a:extLst>
              <a:ext uri="{FF2B5EF4-FFF2-40B4-BE49-F238E27FC236}">
                <a16:creationId xmlns:a16="http://schemas.microsoft.com/office/drawing/2014/main" id="{6610D721-FC9C-2644-ADB2-4D40D1699460}"/>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rtl="0" hangingPunct="0">
              <a:buNone/>
              <a:tabLst/>
              <a:defRPr lang="de-DE" sz="1400" kern="1200">
                <a:latin typeface="Liberation Serif" pitchFamily="18"/>
                <a:ea typeface="Segoe UI" pitchFamily="2"/>
                <a:cs typeface="Tahoma" pitchFamily="2"/>
              </a:defRPr>
            </a:lvl1pPr>
          </a:lstStyle>
          <a:p>
            <a:pPr lvl="0"/>
            <a:endParaRPr lang="de-DE"/>
          </a:p>
        </p:txBody>
      </p:sp>
      <p:sp>
        <p:nvSpPr>
          <p:cNvPr id="6" name="Foliennummernplatzhalter 5">
            <a:extLst>
              <a:ext uri="{FF2B5EF4-FFF2-40B4-BE49-F238E27FC236}">
                <a16:creationId xmlns:a16="http://schemas.microsoft.com/office/drawing/2014/main" id="{D95FECF3-0771-7D43-B0C7-7CF071D62D32}"/>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fld id="{7011B205-2D9A-CD46-93B5-9BF415BD768B}" type="slidenum">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de-DE" sz="4400" b="0" i="0" u="none" strike="noStrike" kern="1200" cap="none">
          <a:ln>
            <a:noFill/>
          </a:ln>
          <a:highlight>
            <a:scrgbClr r="0" g="0" b="0">
              <a:alpha val="0"/>
            </a:scrgbClr>
          </a:highlight>
          <a:latin typeface="Liberation Sans" pitchFamily="18"/>
          <a:ea typeface="Microsoft YaHei" pitchFamily="2"/>
          <a:cs typeface="Mangal" pitchFamily="2"/>
        </a:defRPr>
      </a:lvl1pPr>
    </p:titleStyle>
    <p:bodyStyle>
      <a:lvl1pPr rtl="0" hangingPunct="0">
        <a:spcBef>
          <a:spcPts val="1417"/>
        </a:spcBef>
        <a:spcAft>
          <a:spcPts val="0"/>
        </a:spcAft>
        <a:tabLst/>
        <a:defRPr lang="de-DE" sz="3200" b="0" i="0" u="none" strike="noStrike" kern="1200" cap="none">
          <a:ln>
            <a:noFill/>
          </a:ln>
          <a:highlight>
            <a:scrgbClr r="0" g="0" b="0">
              <a:alpha val="0"/>
            </a:scrgbClr>
          </a:highlight>
          <a:latin typeface="Liberation Sans" pitchFamily="18"/>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8FEA3C8-CFB5-9A4C-94B6-F0F00EDC6BF8}"/>
              </a:ext>
            </a:extLst>
          </p:cNvPr>
          <p:cNvPicPr>
            <a:picLocks noChangeAspect="1"/>
          </p:cNvPicPr>
          <p:nvPr/>
        </p:nvPicPr>
        <p:blipFill>
          <a:blip r:embed="rId13">
            <a:lum/>
            <a:alphaModFix/>
          </a:blip>
          <a:srcRect/>
          <a:stretch>
            <a:fillRect/>
          </a:stretch>
        </p:blipFill>
        <p:spPr>
          <a:xfrm>
            <a:off x="720" y="720"/>
            <a:ext cx="10079640" cy="7559640"/>
          </a:xfrm>
          <a:prstGeom prst="rect">
            <a:avLst/>
          </a:prstGeom>
          <a:noFill/>
          <a:ln>
            <a:noFill/>
          </a:ln>
        </p:spPr>
      </p:pic>
      <p:sp>
        <p:nvSpPr>
          <p:cNvPr id="3" name="Titelplatzhalter 2">
            <a:extLst>
              <a:ext uri="{FF2B5EF4-FFF2-40B4-BE49-F238E27FC236}">
                <a16:creationId xmlns:a16="http://schemas.microsoft.com/office/drawing/2014/main" id="{B78BC3F5-541E-6944-B944-B8E2EC81970C}"/>
              </a:ext>
            </a:extLst>
          </p:cNvPr>
          <p:cNvSpPr txBox="1">
            <a:spLocks noGrp="1"/>
          </p:cNvSpPr>
          <p:nvPr>
            <p:ph type="title"/>
          </p:nvPr>
        </p:nvSpPr>
        <p:spPr>
          <a:xfrm>
            <a:off x="503999" y="576000"/>
            <a:ext cx="7200000" cy="720000"/>
          </a:xfrm>
          <a:prstGeom prst="rect">
            <a:avLst/>
          </a:prstGeom>
          <a:noFill/>
          <a:ln>
            <a:noFill/>
          </a:ln>
        </p:spPr>
        <p:txBody>
          <a:bodyPr lIns="0" tIns="0" rIns="0" bIns="0" anchor="ctr"/>
          <a:lstStyle/>
          <a:p>
            <a:endParaRPr lang="de-DE"/>
          </a:p>
        </p:txBody>
      </p:sp>
      <p:sp>
        <p:nvSpPr>
          <p:cNvPr id="4" name="Textplatzhalter 3">
            <a:extLst>
              <a:ext uri="{FF2B5EF4-FFF2-40B4-BE49-F238E27FC236}">
                <a16:creationId xmlns:a16="http://schemas.microsoft.com/office/drawing/2014/main" id="{EF35ECBE-0AFF-6E4E-BA3C-0B91AF273446}"/>
              </a:ext>
            </a:extLst>
          </p:cNvPr>
          <p:cNvSpPr txBox="1">
            <a:spLocks noGrp="1"/>
          </p:cNvSpPr>
          <p:nvPr>
            <p:ph type="body" idx="1"/>
          </p:nvPr>
        </p:nvSpPr>
        <p:spPr>
          <a:xfrm>
            <a:off x="503999" y="1800000"/>
            <a:ext cx="9072000" cy="4384440"/>
          </a:xfrm>
          <a:prstGeom prst="rect">
            <a:avLst/>
          </a:prstGeom>
          <a:noFill/>
          <a:ln>
            <a:noFill/>
          </a:ln>
        </p:spPr>
        <p:txBody>
          <a:bodyPr lIns="0" tIns="0" rIns="0" bIns="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78D485B-1690-3543-92AA-E6C64637D960}"/>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rtl="0" hangingPunct="0">
              <a:buNone/>
              <a:tabLst/>
              <a:defRPr lang="de-DE" sz="1400" kern="1200">
                <a:latin typeface="Liberation Sans" pitchFamily="34"/>
                <a:ea typeface="Segoe UI" pitchFamily="2"/>
                <a:cs typeface="Tahoma" pitchFamily="2"/>
              </a:defRPr>
            </a:lvl1pPr>
          </a:lstStyle>
          <a:p>
            <a:pPr lvl="0"/>
            <a:endParaRPr lang="de-DE"/>
          </a:p>
        </p:txBody>
      </p:sp>
      <p:sp>
        <p:nvSpPr>
          <p:cNvPr id="6" name="Fußzeilenplatzhalter 5">
            <a:extLst>
              <a:ext uri="{FF2B5EF4-FFF2-40B4-BE49-F238E27FC236}">
                <a16:creationId xmlns:a16="http://schemas.microsoft.com/office/drawing/2014/main" id="{6284D9A9-21CF-AA43-98DD-D64E1FED1A76}"/>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rtl="0" hangingPunct="0">
              <a:buNone/>
              <a:tabLst/>
              <a:defRPr lang="de-DE" sz="1400" kern="1200">
                <a:latin typeface="Liberation Sans" pitchFamily="34"/>
                <a:ea typeface="Segoe UI" pitchFamily="2"/>
                <a:cs typeface="Tahoma" pitchFamily="2"/>
              </a:defRPr>
            </a:lvl1pPr>
          </a:lstStyle>
          <a:p>
            <a:pPr lvl="0"/>
            <a:endParaRPr lang="de-DE"/>
          </a:p>
        </p:txBody>
      </p:sp>
      <p:sp>
        <p:nvSpPr>
          <p:cNvPr id="7" name="Foliennummernplatzhalter 6">
            <a:extLst>
              <a:ext uri="{FF2B5EF4-FFF2-40B4-BE49-F238E27FC236}">
                <a16:creationId xmlns:a16="http://schemas.microsoft.com/office/drawing/2014/main" id="{9AE76CE8-1DDA-6243-87C1-064F986B53AC}"/>
              </a:ext>
            </a:extLst>
          </p:cNvPr>
          <p:cNvSpPr txBox="1">
            <a:spLocks noGrp="1"/>
          </p:cNvSpPr>
          <p:nvPr>
            <p:ph type="sldNum" sz="quarter" idx="4"/>
          </p:nvPr>
        </p:nvSpPr>
        <p:spPr>
          <a:xfrm>
            <a:off x="7227000" y="6887160"/>
            <a:ext cx="2348280" cy="521280"/>
          </a:xfrm>
          <a:prstGeom prst="rect">
            <a:avLst/>
          </a:prstGeom>
          <a:noFill/>
          <a:ln>
            <a:noFill/>
          </a:ln>
        </p:spPr>
        <p:txBody>
          <a:bodyPr lIns="0" tIns="0" rIns="0" bIns="0" anchorCtr="0">
            <a:noAutofit/>
          </a:bodyPr>
          <a:lstStyle>
            <a:lvl1pPr lvl="0" algn="r" rtl="0" hangingPunct="0">
              <a:buNone/>
              <a:tabLst/>
              <a:defRPr lang="de-DE" sz="1400" kern="1200">
                <a:latin typeface="Liberation Sans" pitchFamily="34"/>
                <a:ea typeface="Segoe UI" pitchFamily="2"/>
                <a:cs typeface="Tahoma" pitchFamily="2"/>
              </a:defRPr>
            </a:lvl1pPr>
          </a:lstStyle>
          <a:p>
            <a:pPr lvl="0"/>
            <a:fld id="{358E18B2-F78C-A745-A645-7D0C4326EA43}" type="slidenum">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hangingPunct="0">
        <a:tabLst/>
        <a:defRPr lang="de-DE" sz="3600" b="0" i="0" u="none" strike="noStrike" kern="1200">
          <a:ln>
            <a:noFill/>
          </a:ln>
          <a:latin typeface="Arial" pitchFamily="18"/>
        </a:defRPr>
      </a:lvl1pPr>
    </p:titleStyle>
    <p:bodyStyle>
      <a:lvl1pPr rtl="0" hangingPunct="0">
        <a:spcBef>
          <a:spcPts val="0"/>
        </a:spcBef>
        <a:spcAft>
          <a:spcPts val="1417"/>
        </a:spcAft>
        <a:tabLst/>
        <a:defRPr lang="de-DE" sz="2600" b="0" i="0" u="none" strike="noStrike" kern="1200">
          <a:ln>
            <a:noFill/>
          </a:ln>
          <a:latin typeface="Liberation Sans"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professional-system.de/basics/oled-displays-das-funktionsprinzip-neuste-entwicklungen/"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itwissen.info/OLED-organic-light-emitting-diod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FDEF7-2122-EE4D-AA03-9CB067384BF0}"/>
              </a:ext>
            </a:extLst>
          </p:cNvPr>
          <p:cNvSpPr txBox="1">
            <a:spLocks noGrp="1"/>
          </p:cNvSpPr>
          <p:nvPr>
            <p:ph type="title" idx="4294967295"/>
          </p:nvPr>
        </p:nvSpPr>
        <p:spPr/>
        <p:txBody>
          <a:bodyPr/>
          <a:lstStyle/>
          <a:p>
            <a:pPr lvl="0"/>
            <a:r>
              <a:rPr lang="de-DE"/>
              <a:t>OLED</a:t>
            </a:r>
          </a:p>
        </p:txBody>
      </p:sp>
      <p:sp>
        <p:nvSpPr>
          <p:cNvPr id="3" name="Untertitel 2">
            <a:extLst>
              <a:ext uri="{FF2B5EF4-FFF2-40B4-BE49-F238E27FC236}">
                <a16:creationId xmlns:a16="http://schemas.microsoft.com/office/drawing/2014/main" id="{58943C2F-64FD-6F4F-A760-AFAB9B863705}"/>
              </a:ext>
            </a:extLst>
          </p:cNvPr>
          <p:cNvSpPr txBox="1">
            <a:spLocks noGrp="1"/>
          </p:cNvSpPr>
          <p:nvPr>
            <p:ph type="subTitle" idx="4294967295"/>
          </p:nvPr>
        </p:nvSpPr>
        <p:spPr/>
        <p:txBody>
          <a:bodyPr anchor="ctr"/>
          <a:lstStyle/>
          <a:p>
            <a:pPr algn="ctr"/>
            <a:endParaRPr lang="de-DE" sz="3200">
              <a:latin typeface="Arial" pitchFamily="18"/>
            </a:endParaRPr>
          </a:p>
        </p:txBody>
      </p:sp>
      <p:pic>
        <p:nvPicPr>
          <p:cNvPr id="4" name="Grafik 3">
            <a:extLst>
              <a:ext uri="{FF2B5EF4-FFF2-40B4-BE49-F238E27FC236}">
                <a16:creationId xmlns:a16="http://schemas.microsoft.com/office/drawing/2014/main" id="{FE7DD7D9-02DE-DC44-872E-B7C00F68B5CB}"/>
              </a:ext>
            </a:extLst>
          </p:cNvPr>
          <p:cNvPicPr>
            <a:picLocks noChangeAspect="1"/>
          </p:cNvPicPr>
          <p:nvPr/>
        </p:nvPicPr>
        <p:blipFill>
          <a:blip r:embed="rId3">
            <a:lum/>
            <a:alphaModFix/>
          </a:blip>
          <a:srcRect/>
          <a:stretch>
            <a:fillRect/>
          </a:stretch>
        </p:blipFill>
        <p:spPr>
          <a:xfrm>
            <a:off x="2015999" y="1872000"/>
            <a:ext cx="6539760" cy="5011200"/>
          </a:xfrm>
          <a:prstGeom prst="rect">
            <a:avLst/>
          </a:prstGeom>
          <a:noFill/>
          <a:ln>
            <a:noFill/>
          </a:ln>
        </p:spPr>
      </p:pic>
      <p:sp>
        <p:nvSpPr>
          <p:cNvPr id="5" name="Textfeld 4">
            <a:extLst>
              <a:ext uri="{FF2B5EF4-FFF2-40B4-BE49-F238E27FC236}">
                <a16:creationId xmlns:a16="http://schemas.microsoft.com/office/drawing/2014/main" id="{ADE2F4CC-1B0C-A545-9504-444AA6C77B2A}"/>
              </a:ext>
            </a:extLst>
          </p:cNvPr>
          <p:cNvSpPr txBox="1"/>
          <p:nvPr/>
        </p:nvSpPr>
        <p:spPr>
          <a:xfrm>
            <a:off x="5832000" y="6925680"/>
            <a:ext cx="404855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none" strike="noStrike" kern="1200" cap="none">
                <a:ln>
                  <a:noFill/>
                </a:ln>
                <a:latin typeface="Liberation Sans" pitchFamily="18"/>
                <a:ea typeface="Microsoft YaHei" pitchFamily="2"/>
                <a:cs typeface="Mangal" pitchFamily="2"/>
              </a:rPr>
              <a:t>Made by Kurt, Phillip. Paul und Karl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683A0F-57BB-BA4C-9C05-AB0D86DF9EAC}"/>
              </a:ext>
            </a:extLst>
          </p:cNvPr>
          <p:cNvSpPr txBox="1">
            <a:spLocks noGrp="1"/>
          </p:cNvSpPr>
          <p:nvPr>
            <p:ph type="title" idx="4294967295"/>
          </p:nvPr>
        </p:nvSpPr>
        <p:spPr/>
        <p:txBody>
          <a:bodyPr/>
          <a:lstStyle/>
          <a:p>
            <a:pPr lvl="0"/>
            <a:r>
              <a:rPr lang="de-DE"/>
              <a:t>Poly(para-phenylenvinylen)</a:t>
            </a:r>
          </a:p>
        </p:txBody>
      </p:sp>
      <p:sp>
        <p:nvSpPr>
          <p:cNvPr id="3" name="Textplatzhalter 2">
            <a:extLst>
              <a:ext uri="{FF2B5EF4-FFF2-40B4-BE49-F238E27FC236}">
                <a16:creationId xmlns:a16="http://schemas.microsoft.com/office/drawing/2014/main" id="{F078C883-9BB3-EE41-8023-DC9F9E732D82}"/>
              </a:ext>
            </a:extLst>
          </p:cNvPr>
          <p:cNvSpPr txBox="1">
            <a:spLocks noGrp="1"/>
          </p:cNvSpPr>
          <p:nvPr>
            <p:ph type="body" idx="4294967295"/>
          </p:nvPr>
        </p:nvSpPr>
        <p:spPr/>
        <p:txBody>
          <a:bodyPr/>
          <a:lstStyle/>
          <a:p>
            <a:endParaRPr lang="de-DE"/>
          </a:p>
        </p:txBody>
      </p:sp>
      <p:pic>
        <p:nvPicPr>
          <p:cNvPr id="4" name="Grafik 3">
            <a:extLst>
              <a:ext uri="{FF2B5EF4-FFF2-40B4-BE49-F238E27FC236}">
                <a16:creationId xmlns:a16="http://schemas.microsoft.com/office/drawing/2014/main" id="{69E047FA-7D97-2D49-A998-E9AD852F8CDA}"/>
              </a:ext>
            </a:extLst>
          </p:cNvPr>
          <p:cNvPicPr>
            <a:picLocks noChangeAspect="1"/>
          </p:cNvPicPr>
          <p:nvPr/>
        </p:nvPicPr>
        <p:blipFill>
          <a:blip r:embed="rId3">
            <a:lum/>
            <a:alphaModFix/>
          </a:blip>
          <a:srcRect/>
          <a:stretch>
            <a:fillRect/>
          </a:stretch>
        </p:blipFill>
        <p:spPr>
          <a:xfrm>
            <a:off x="2921760" y="2578319"/>
            <a:ext cx="4854240" cy="34696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28FFD-BCA8-6C45-B017-C0A0D0C758AC}"/>
              </a:ext>
            </a:extLst>
          </p:cNvPr>
          <p:cNvSpPr txBox="1">
            <a:spLocks noGrp="1"/>
          </p:cNvSpPr>
          <p:nvPr>
            <p:ph type="title" idx="4294967295"/>
          </p:nvPr>
        </p:nvSpPr>
        <p:spPr/>
        <p:txBody>
          <a:bodyPr>
            <a:spAutoFit/>
          </a:bodyPr>
          <a:lstStyle/>
          <a:p>
            <a:pPr lvl="0"/>
            <a:r>
              <a:rPr lang="de-DE"/>
              <a:t>PPV als Halbleiter</a:t>
            </a:r>
          </a:p>
        </p:txBody>
      </p:sp>
      <p:pic>
        <p:nvPicPr>
          <p:cNvPr id="3" name="Bildplatzhalter 2">
            <a:extLst>
              <a:ext uri="{FF2B5EF4-FFF2-40B4-BE49-F238E27FC236}">
                <a16:creationId xmlns:a16="http://schemas.microsoft.com/office/drawing/2014/main" id="{3610F7ED-E849-A54C-B5AF-D43C6F55DD78}"/>
              </a:ext>
            </a:extLst>
          </p:cNvPr>
          <p:cNvPicPr>
            <a:picLocks noGrp="1" noChangeAspect="1"/>
          </p:cNvPicPr>
          <p:nvPr>
            <p:ph type="pic" idx="4294967295"/>
          </p:nvPr>
        </p:nvPicPr>
        <p:blipFill>
          <a:blip r:embed="rId3">
            <a:lum/>
            <a:alphaModFix/>
          </a:blip>
          <a:srcRect/>
          <a:stretch>
            <a:fillRect/>
          </a:stretch>
        </p:blipFill>
        <p:spPr>
          <a:xfrm>
            <a:off x="503640" y="2378880"/>
            <a:ext cx="4426920" cy="3164040"/>
          </a:xfrm>
        </p:spPr>
      </p:pic>
      <p:sp>
        <p:nvSpPr>
          <p:cNvPr id="4" name="Textplatzhalter 3">
            <a:extLst>
              <a:ext uri="{FF2B5EF4-FFF2-40B4-BE49-F238E27FC236}">
                <a16:creationId xmlns:a16="http://schemas.microsoft.com/office/drawing/2014/main" id="{FD6B88ED-5130-6341-BC81-55D3BD213B7F}"/>
              </a:ext>
            </a:extLst>
          </p:cNvPr>
          <p:cNvSpPr txBox="1">
            <a:spLocks noGrp="1"/>
          </p:cNvSpPr>
          <p:nvPr>
            <p:ph type="body" idx="4294967295"/>
          </p:nvPr>
        </p:nvSpPr>
        <p:spPr>
          <a:xfrm>
            <a:off x="5152680" y="1769040"/>
            <a:ext cx="4426920" cy="4384440"/>
          </a:xfrm>
        </p:spPr>
        <p:txBody>
          <a:bodyPr>
            <a:normAutofit lnSpcReduction="10000"/>
          </a:bodyPr>
          <a:lstStyle/>
          <a:p>
            <a:pPr lvl="0">
              <a:buSzPct val="45000"/>
              <a:buFont typeface="StarSymbol"/>
              <a:buChar char="●"/>
            </a:pPr>
            <a:r>
              <a:rPr lang="de-DE"/>
              <a:t>Doppelbindungen</a:t>
            </a:r>
          </a:p>
          <a:p>
            <a:pPr lvl="0">
              <a:buSzPct val="45000"/>
              <a:buFont typeface="StarSymbol"/>
              <a:buChar char="●"/>
            </a:pPr>
            <a:r>
              <a:rPr lang="de-DE"/>
              <a:t>C-Ringe</a:t>
            </a:r>
          </a:p>
          <a:p>
            <a:pPr lvl="0">
              <a:buSzPct val="45000"/>
              <a:buFont typeface="StarSymbol"/>
              <a:buChar char="●"/>
            </a:pPr>
            <a:r>
              <a:rPr lang="de-DE"/>
              <a:t>Mesomerie der Elektronen</a:t>
            </a:r>
          </a:p>
          <a:p>
            <a:pPr lvl="0">
              <a:buSzPct val="45000"/>
              <a:buFont typeface="StarSymbol"/>
              <a:buChar char="●"/>
            </a:pPr>
            <a:r>
              <a:rPr lang="de-DE"/>
              <a:t>- ) Delokalisierung</a:t>
            </a:r>
          </a:p>
          <a:p>
            <a:pPr lvl="0">
              <a:buSzPct val="45000"/>
              <a:buFont typeface="StarSymbol"/>
              <a:buChar char="●"/>
            </a:pPr>
            <a:r>
              <a:rPr lang="de-DE"/>
              <a:t>Bewegung der Elektronen führt zu Leitfähigkeit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A9106-E880-7D44-9816-60D7BE726C74}"/>
              </a:ext>
            </a:extLst>
          </p:cNvPr>
          <p:cNvSpPr txBox="1">
            <a:spLocks noGrp="1"/>
          </p:cNvSpPr>
          <p:nvPr>
            <p:ph type="title" idx="4294967295"/>
          </p:nvPr>
        </p:nvSpPr>
        <p:spPr/>
        <p:txBody>
          <a:bodyPr/>
          <a:lstStyle/>
          <a:p>
            <a:pPr lvl="0"/>
            <a:r>
              <a:rPr lang="de-DE"/>
              <a:t>Aufbau</a:t>
            </a:r>
          </a:p>
        </p:txBody>
      </p:sp>
      <p:sp>
        <p:nvSpPr>
          <p:cNvPr id="3" name="Untertitel 2">
            <a:extLst>
              <a:ext uri="{FF2B5EF4-FFF2-40B4-BE49-F238E27FC236}">
                <a16:creationId xmlns:a16="http://schemas.microsoft.com/office/drawing/2014/main" id="{3B704FF2-0105-F74F-A075-918BEF4128D8}"/>
              </a:ext>
            </a:extLst>
          </p:cNvPr>
          <p:cNvSpPr txBox="1">
            <a:spLocks noGrp="1"/>
          </p:cNvSpPr>
          <p:nvPr>
            <p:ph type="subTitle" idx="4294967295"/>
          </p:nvPr>
        </p:nvSpPr>
        <p:spPr>
          <a:xfrm>
            <a:off x="503999" y="1769040"/>
            <a:ext cx="9071640" cy="4989240"/>
          </a:xfrm>
        </p:spPr>
        <p:txBody>
          <a:bodyPr anchor="ctr"/>
          <a:lstStyle/>
          <a:p>
            <a:pPr lvl="0" algn="ctr"/>
            <a:endParaRPr lang="de-DE"/>
          </a:p>
          <a:p>
            <a:pPr lvl="0" algn="ctr"/>
            <a:endParaRPr lang="de-DE"/>
          </a:p>
          <a:p>
            <a:pPr lvl="0" algn="ctr"/>
            <a:endParaRPr lang="de-DE"/>
          </a:p>
        </p:txBody>
      </p:sp>
      <p:pic>
        <p:nvPicPr>
          <p:cNvPr id="4" name="Grafik 3">
            <a:extLst>
              <a:ext uri="{FF2B5EF4-FFF2-40B4-BE49-F238E27FC236}">
                <a16:creationId xmlns:a16="http://schemas.microsoft.com/office/drawing/2014/main" id="{BFD98F4B-7CFC-EE42-97AC-2AD4F5CB6190}"/>
              </a:ext>
            </a:extLst>
          </p:cNvPr>
          <p:cNvPicPr>
            <a:picLocks noChangeAspect="1"/>
          </p:cNvPicPr>
          <p:nvPr/>
        </p:nvPicPr>
        <p:blipFill>
          <a:blip r:embed="rId3">
            <a:lum/>
            <a:alphaModFix/>
          </a:blip>
          <a:srcRect/>
          <a:stretch>
            <a:fillRect/>
          </a:stretch>
        </p:blipFill>
        <p:spPr>
          <a:xfrm>
            <a:off x="1368000" y="2304000"/>
            <a:ext cx="7692120" cy="32662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D9305-C78B-A742-B602-B45E857C2770}"/>
              </a:ext>
            </a:extLst>
          </p:cNvPr>
          <p:cNvSpPr txBox="1">
            <a:spLocks noGrp="1"/>
          </p:cNvSpPr>
          <p:nvPr>
            <p:ph type="title" idx="4294967295"/>
          </p:nvPr>
        </p:nvSpPr>
        <p:spPr/>
        <p:txBody>
          <a:bodyPr/>
          <a:lstStyle/>
          <a:p>
            <a:pPr lvl="0"/>
            <a:r>
              <a:rPr lang="de-DE"/>
              <a:t>Funktionsweise</a:t>
            </a:r>
          </a:p>
        </p:txBody>
      </p:sp>
      <p:pic>
        <p:nvPicPr>
          <p:cNvPr id="3" name="Grafik 2">
            <a:extLst>
              <a:ext uri="{FF2B5EF4-FFF2-40B4-BE49-F238E27FC236}">
                <a16:creationId xmlns:a16="http://schemas.microsoft.com/office/drawing/2014/main" id="{7CE6A6F5-8DCA-DB46-9936-668243DDCC97}"/>
              </a:ext>
            </a:extLst>
          </p:cNvPr>
          <p:cNvPicPr>
            <a:picLocks noChangeAspect="1"/>
          </p:cNvPicPr>
          <p:nvPr/>
        </p:nvPicPr>
        <p:blipFill>
          <a:blip r:embed="rId3">
            <a:lum/>
            <a:alphaModFix/>
          </a:blip>
          <a:srcRect/>
          <a:stretch>
            <a:fillRect/>
          </a:stretch>
        </p:blipFill>
        <p:spPr>
          <a:xfrm>
            <a:off x="1717920" y="2198160"/>
            <a:ext cx="6850079" cy="385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A7E15-9CBD-274C-87EB-E30D1579724D}"/>
              </a:ext>
            </a:extLst>
          </p:cNvPr>
          <p:cNvSpPr txBox="1">
            <a:spLocks noGrp="1"/>
          </p:cNvSpPr>
          <p:nvPr>
            <p:ph type="title" idx="4294967295"/>
          </p:nvPr>
        </p:nvSpPr>
        <p:spPr/>
        <p:txBody>
          <a:bodyPr/>
          <a:lstStyle/>
          <a:p>
            <a:pPr lvl="0"/>
            <a:r>
              <a:rPr lang="de-DE"/>
              <a:t>Halbleiter</a:t>
            </a:r>
          </a:p>
        </p:txBody>
      </p:sp>
      <p:sp>
        <p:nvSpPr>
          <p:cNvPr id="3" name="Textplatzhalter 2">
            <a:extLst>
              <a:ext uri="{FF2B5EF4-FFF2-40B4-BE49-F238E27FC236}">
                <a16:creationId xmlns:a16="http://schemas.microsoft.com/office/drawing/2014/main" id="{B4E07A75-9CA5-8D49-8E09-584325F5D3C3}"/>
              </a:ext>
            </a:extLst>
          </p:cNvPr>
          <p:cNvSpPr txBox="1">
            <a:spLocks noGrp="1"/>
          </p:cNvSpPr>
          <p:nvPr>
            <p:ph type="body" idx="4294967295"/>
          </p:nvPr>
        </p:nvSpPr>
        <p:spPr>
          <a:xfrm>
            <a:off x="503999" y="1769040"/>
            <a:ext cx="9071640" cy="4989240"/>
          </a:xfrm>
        </p:spPr>
        <p:txBody>
          <a:bodyPr/>
          <a:lstStyle/>
          <a:p>
            <a:pPr lvl="0">
              <a:buSzPct val="45000"/>
              <a:buFont typeface="StarSymbol"/>
              <a:buChar char="●"/>
            </a:pPr>
            <a:r>
              <a:rPr lang="de-DE"/>
              <a:t>Halbleiter sind Festkörper, deren elektrische Leitfähigkeit zwischen der von elektrischen Leitern (&gt;10</a:t>
            </a:r>
            <a:r>
              <a:rPr lang="de-DE" baseline="30000"/>
              <a:t>4</a:t>
            </a:r>
            <a:r>
              <a:rPr lang="de-DE"/>
              <a:t> S/cm) und der von Nichtleitern (&lt;10</a:t>
            </a:r>
            <a:r>
              <a:rPr lang="de-DE" baseline="30000"/>
              <a:t>−8</a:t>
            </a:r>
            <a:r>
              <a:rPr lang="de-DE"/>
              <a:t> S/cm) liegt. Da sich die Grenzbereiche der drei Gruppen überschneiden, ist der negative Temperaturkoeffizient des spezifischen Widerstandes ein weiteres wichtiges Merkmal von Halbleitern, das heißt, ihre Leitfähigkeit nimmt mit steigender Temperatur zu, sie sind sogenannte Heißleiter.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E23B3-238F-DF43-81EF-C024C0E77CC9}"/>
              </a:ext>
            </a:extLst>
          </p:cNvPr>
          <p:cNvSpPr txBox="1">
            <a:spLocks noGrp="1"/>
          </p:cNvSpPr>
          <p:nvPr>
            <p:ph type="title" idx="4294967295"/>
          </p:nvPr>
        </p:nvSpPr>
        <p:spPr/>
        <p:txBody>
          <a:bodyPr/>
          <a:lstStyle/>
          <a:p>
            <a:pPr lvl="0"/>
            <a:r>
              <a:rPr lang="de-DE"/>
              <a:t>Löcher</a:t>
            </a:r>
          </a:p>
        </p:txBody>
      </p:sp>
      <p:pic>
        <p:nvPicPr>
          <p:cNvPr id="3" name="Bildplatzhalter 2">
            <a:extLst>
              <a:ext uri="{FF2B5EF4-FFF2-40B4-BE49-F238E27FC236}">
                <a16:creationId xmlns:a16="http://schemas.microsoft.com/office/drawing/2014/main" id="{EA9C31B1-6369-4B43-8429-C95DC6CC5535}"/>
              </a:ext>
            </a:extLst>
          </p:cNvPr>
          <p:cNvPicPr>
            <a:picLocks noGrp="1" noChangeAspect="1"/>
          </p:cNvPicPr>
          <p:nvPr>
            <p:ph type="pic" idx="4294967295"/>
          </p:nvPr>
        </p:nvPicPr>
        <p:blipFill>
          <a:blip r:embed="rId3">
            <a:lum/>
            <a:alphaModFix/>
          </a:blip>
          <a:srcRect/>
          <a:stretch>
            <a:fillRect/>
          </a:stretch>
        </p:blipFill>
        <p:spPr>
          <a:xfrm>
            <a:off x="576000" y="1821240"/>
            <a:ext cx="4298760" cy="4298760"/>
          </a:xfrm>
        </p:spPr>
      </p:pic>
      <p:pic>
        <p:nvPicPr>
          <p:cNvPr id="4" name="Grafik 3">
            <a:extLst>
              <a:ext uri="{FF2B5EF4-FFF2-40B4-BE49-F238E27FC236}">
                <a16:creationId xmlns:a16="http://schemas.microsoft.com/office/drawing/2014/main" id="{212CED3C-1CA0-9A4E-A72B-F996E1DB1F0F}"/>
              </a:ext>
            </a:extLst>
          </p:cNvPr>
          <p:cNvPicPr>
            <a:picLocks noChangeAspect="1"/>
          </p:cNvPicPr>
          <p:nvPr/>
        </p:nvPicPr>
        <p:blipFill>
          <a:blip r:embed="rId4">
            <a:lum/>
            <a:alphaModFix/>
          </a:blip>
          <a:srcRect/>
          <a:stretch>
            <a:fillRect/>
          </a:stretch>
        </p:blipFill>
        <p:spPr>
          <a:xfrm>
            <a:off x="5112000" y="1818719"/>
            <a:ext cx="4337279" cy="43372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603DC-2F91-DA4E-839A-7504CBC459F5}"/>
              </a:ext>
            </a:extLst>
          </p:cNvPr>
          <p:cNvSpPr txBox="1">
            <a:spLocks noGrp="1"/>
          </p:cNvSpPr>
          <p:nvPr>
            <p:ph type="title" idx="4294967295"/>
          </p:nvPr>
        </p:nvSpPr>
        <p:spPr/>
        <p:txBody>
          <a:bodyPr/>
          <a:lstStyle/>
          <a:p>
            <a:pPr lvl="0"/>
            <a:r>
              <a:rPr lang="de-DE"/>
              <a:t>Funktionsweise</a:t>
            </a:r>
          </a:p>
        </p:txBody>
      </p:sp>
      <p:pic>
        <p:nvPicPr>
          <p:cNvPr id="3" name="Grafik 2">
            <a:extLst>
              <a:ext uri="{FF2B5EF4-FFF2-40B4-BE49-F238E27FC236}">
                <a16:creationId xmlns:a16="http://schemas.microsoft.com/office/drawing/2014/main" id="{1C2FFFFB-9863-C947-AB31-264A7DCAB623}"/>
              </a:ext>
            </a:extLst>
          </p:cNvPr>
          <p:cNvPicPr>
            <a:picLocks noChangeAspect="1"/>
          </p:cNvPicPr>
          <p:nvPr/>
        </p:nvPicPr>
        <p:blipFill>
          <a:blip r:embed="rId3">
            <a:lum/>
            <a:alphaModFix/>
          </a:blip>
          <a:srcRect/>
          <a:stretch>
            <a:fillRect/>
          </a:stretch>
        </p:blipFill>
        <p:spPr>
          <a:xfrm>
            <a:off x="1717920" y="2198160"/>
            <a:ext cx="6850079" cy="385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9BF23-B266-5E4D-9701-E6551526705E}"/>
              </a:ext>
            </a:extLst>
          </p:cNvPr>
          <p:cNvSpPr txBox="1">
            <a:spLocks noGrp="1"/>
          </p:cNvSpPr>
          <p:nvPr>
            <p:ph type="title" idx="4294967295"/>
          </p:nvPr>
        </p:nvSpPr>
        <p:spPr/>
        <p:txBody>
          <a:bodyPr/>
          <a:lstStyle/>
          <a:p>
            <a:pPr lvl="0"/>
            <a:r>
              <a:rPr lang="de-DE"/>
              <a:t>Elektrolumineszenz</a:t>
            </a:r>
          </a:p>
        </p:txBody>
      </p:sp>
      <p:sp>
        <p:nvSpPr>
          <p:cNvPr id="3" name="Textplatzhalter 2">
            <a:extLst>
              <a:ext uri="{FF2B5EF4-FFF2-40B4-BE49-F238E27FC236}">
                <a16:creationId xmlns:a16="http://schemas.microsoft.com/office/drawing/2014/main" id="{E85AA4BF-A057-E942-BA8B-229833FF6AD2}"/>
              </a:ext>
            </a:extLst>
          </p:cNvPr>
          <p:cNvSpPr txBox="1">
            <a:spLocks noGrp="1"/>
          </p:cNvSpPr>
          <p:nvPr>
            <p:ph type="body" idx="4294967295"/>
          </p:nvPr>
        </p:nvSpPr>
        <p:spPr>
          <a:xfrm>
            <a:off x="503999" y="1769040"/>
            <a:ext cx="9071640" cy="4989240"/>
          </a:xfrm>
        </p:spPr>
        <p:txBody>
          <a:bodyPr/>
          <a:lstStyle/>
          <a:p>
            <a:pPr lvl="0">
              <a:buSzPct val="45000"/>
              <a:buFont typeface="StarSymbol"/>
              <a:buChar char="●"/>
            </a:pPr>
            <a:r>
              <a:rPr lang="de-DE"/>
              <a:t>Funktionsprinzip der OLED</a:t>
            </a:r>
          </a:p>
          <a:p>
            <a:pPr lvl="0">
              <a:buSzPct val="45000"/>
              <a:buFont typeface="StarSymbol"/>
              <a:buChar char="●"/>
            </a:pPr>
            <a:r>
              <a:rPr lang="de-DE"/>
              <a:t>Es wird ein Festkörper durch Anlegen eines elektrischen Feldes bzw. einer elektrischen Spannung (meist wenige Volt) dazu angeregt elektromagnetische Strahlung z.B. in Form von Licht zu emittieren (aussenden).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D2D85-CC72-F447-9013-1B702636C4F1}"/>
              </a:ext>
            </a:extLst>
          </p:cNvPr>
          <p:cNvSpPr txBox="1">
            <a:spLocks noGrp="1"/>
          </p:cNvSpPr>
          <p:nvPr>
            <p:ph type="title" idx="4294967295"/>
          </p:nvPr>
        </p:nvSpPr>
        <p:spPr/>
        <p:txBody>
          <a:bodyPr/>
          <a:lstStyle/>
          <a:p>
            <a:pPr lvl="0"/>
            <a:r>
              <a:rPr lang="de-DE"/>
              <a:t>Löcher als positive Ladungen</a:t>
            </a:r>
          </a:p>
        </p:txBody>
      </p:sp>
      <p:sp>
        <p:nvSpPr>
          <p:cNvPr id="3" name="Textplatzhalter 2">
            <a:extLst>
              <a:ext uri="{FF2B5EF4-FFF2-40B4-BE49-F238E27FC236}">
                <a16:creationId xmlns:a16="http://schemas.microsoft.com/office/drawing/2014/main" id="{0D4789A8-2669-3845-ABBA-2657801813B2}"/>
              </a:ext>
            </a:extLst>
          </p:cNvPr>
          <p:cNvSpPr txBox="1">
            <a:spLocks noGrp="1"/>
          </p:cNvSpPr>
          <p:nvPr>
            <p:ph type="body" idx="4294967295"/>
          </p:nvPr>
        </p:nvSpPr>
        <p:spPr>
          <a:xfrm>
            <a:off x="503999" y="1769040"/>
            <a:ext cx="9071640" cy="5637960"/>
          </a:xfrm>
        </p:spPr>
        <p:txBody>
          <a:bodyPr/>
          <a:lstStyle/>
          <a:p>
            <a:pPr lvl="0">
              <a:buSzPct val="45000"/>
              <a:buFont typeface="StarSymbol"/>
              <a:buChar char="●"/>
            </a:pPr>
            <a:r>
              <a:rPr lang="de-DE" sz="2800"/>
              <a:t>Defektelektronen</a:t>
            </a:r>
          </a:p>
          <a:p>
            <a:pPr lvl="0">
              <a:buSzPct val="45000"/>
              <a:buFont typeface="StarSymbol"/>
              <a:buChar char="●"/>
            </a:pPr>
            <a:r>
              <a:rPr lang="de-DE" sz="2800"/>
              <a:t>Fehlen eines Valenzelektrons (Außenelektron)</a:t>
            </a:r>
          </a:p>
          <a:p>
            <a:pPr lvl="0">
              <a:buSzPct val="45000"/>
              <a:buFont typeface="StarSymbol"/>
              <a:buChar char="●"/>
            </a:pPr>
            <a:r>
              <a:rPr lang="de-DE" sz="2800"/>
              <a:t>Exziton</a:t>
            </a:r>
          </a:p>
          <a:p>
            <a:pPr lvl="0">
              <a:buSzPct val="45000"/>
              <a:buFont typeface="StarSymbol"/>
              <a:buChar char="●"/>
            </a:pPr>
            <a:r>
              <a:rPr lang="de-DE" sz="2800"/>
              <a:t>- ein gebundenes Elektron-Loch-Paar in einem Halbleiter (Bändermodell – Quantenmechanik)</a:t>
            </a:r>
          </a:p>
          <a:p>
            <a:pPr lvl="0">
              <a:buSzPct val="45000"/>
              <a:buFont typeface="StarSymbol"/>
              <a:buChar char="●"/>
            </a:pPr>
            <a:r>
              <a:rPr lang="de-DE" sz="2800"/>
              <a:t>- „Anregung“ - sendet Photonen aus</a:t>
            </a:r>
          </a:p>
          <a:p>
            <a:pPr lvl="0">
              <a:buSzPct val="45000"/>
              <a:buFont typeface="StarSymbol"/>
              <a:buChar char="●"/>
            </a:pPr>
            <a:r>
              <a:rPr lang="de-DE" sz="2800"/>
              <a:t>Die Farbe der EML Polymerschicht bestimmt die Leuchtfarbe, es werden verschiedene Emitter eingesetzt (rot, grün, blau). Die Anode muss durchsichtig sein.</a:t>
            </a:r>
          </a:p>
          <a:p>
            <a:pPr lvl="0">
              <a:buSzPct val="45000"/>
              <a:buFont typeface="StarSymbol"/>
              <a:buChar char="●"/>
            </a:pPr>
            <a:r>
              <a:rPr lang="de-DE" sz="2800"/>
              <a:t>*Emitter: Quelle der Strahlung/ des Teilchenflusses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9F2B4-76FE-FF45-BD78-0073A6DAE76F}"/>
              </a:ext>
            </a:extLst>
          </p:cNvPr>
          <p:cNvSpPr txBox="1">
            <a:spLocks noGrp="1"/>
          </p:cNvSpPr>
          <p:nvPr>
            <p:ph type="title" idx="4294967295"/>
          </p:nvPr>
        </p:nvSpPr>
        <p:spPr/>
        <p:txBody>
          <a:bodyPr/>
          <a:lstStyle/>
          <a:p>
            <a:pPr lvl="0"/>
            <a:r>
              <a:rPr lang="de-DE"/>
              <a:t>Schichten I:</a:t>
            </a:r>
          </a:p>
        </p:txBody>
      </p:sp>
      <p:sp>
        <p:nvSpPr>
          <p:cNvPr id="3" name="Textplatzhalter 2">
            <a:extLst>
              <a:ext uri="{FF2B5EF4-FFF2-40B4-BE49-F238E27FC236}">
                <a16:creationId xmlns:a16="http://schemas.microsoft.com/office/drawing/2014/main" id="{F922CC97-139B-354D-81D7-27783FD3F19A}"/>
              </a:ext>
            </a:extLst>
          </p:cNvPr>
          <p:cNvSpPr txBox="1">
            <a:spLocks noGrp="1"/>
          </p:cNvSpPr>
          <p:nvPr>
            <p:ph type="body" idx="4294967295"/>
          </p:nvPr>
        </p:nvSpPr>
        <p:spPr>
          <a:xfrm>
            <a:off x="503999" y="1769040"/>
            <a:ext cx="9216000" cy="6093720"/>
          </a:xfrm>
        </p:spPr>
        <p:txBody>
          <a:bodyPr/>
          <a:lstStyle/>
          <a:p>
            <a:pPr lvl="0">
              <a:buSzPct val="45000"/>
              <a:buFont typeface="StarSymbol"/>
              <a:buChar char="●"/>
            </a:pPr>
            <a:r>
              <a:rPr lang="de-DE"/>
              <a:t>ITO-Anode (Trägersubstrat mit Oxid beschichtet)</a:t>
            </a:r>
          </a:p>
          <a:p>
            <a:pPr lvl="0">
              <a:buSzPct val="45000"/>
              <a:buFont typeface="StarSymbol"/>
              <a:buChar char="●"/>
            </a:pPr>
            <a:r>
              <a:rPr lang="de-DE"/>
              <a:t>- Das Indium-Zinn-Oxid (genauer: Zinn-Oxid) erzeugt als Dotiermittel nötige Störstellen im Kristallgefüge des Indiumoxids.</a:t>
            </a:r>
          </a:p>
          <a:p>
            <a:pPr lvl="0">
              <a:buSzPct val="45000"/>
              <a:buFont typeface="StarSymbol"/>
              <a:buChar char="●"/>
            </a:pPr>
            <a:r>
              <a:rPr lang="de-DE"/>
              <a:t>- Dotierung: Das Einbringen von Fremdatomen in eine Schicht → Entstehung von Löchern</a:t>
            </a:r>
          </a:p>
          <a:p>
            <a:pPr lvl="0">
              <a:buSzPct val="45000"/>
              <a:buFont typeface="StarSymbol"/>
              <a:buChar char="●"/>
            </a:pPr>
            <a:r>
              <a:rPr lang="de-DE"/>
              <a:t>Lochtransportschicht</a:t>
            </a:r>
          </a:p>
          <a:p>
            <a:pPr lvl="0">
              <a:buSzPct val="45000"/>
              <a:buFont typeface="StarSymbol"/>
              <a:buChar char="●"/>
            </a:pPr>
            <a:r>
              <a:rPr lang="de-DE"/>
              <a:t>- zur Effizienzsteigerung → guter Lochleiter</a:t>
            </a:r>
          </a:p>
          <a:p>
            <a:pPr lvl="0">
              <a:buSzPct val="45000"/>
              <a:buFont typeface="StarSymbol"/>
              <a:buChar char="●"/>
            </a:pPr>
            <a:r>
              <a:rPr lang="de-DE"/>
              <a:t>- als Blockierschicht für angeregte Elektronen, verhindert somit den Kurzschluss</a:t>
            </a:r>
          </a:p>
          <a:p>
            <a:pPr lvl="0">
              <a:buSzPct val="45000"/>
              <a:buFont typeface="StarSymbol"/>
              <a:buChar char="●"/>
            </a:pPr>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1E33C-BE1C-624E-8212-3502E74F4F15}"/>
              </a:ext>
            </a:extLst>
          </p:cNvPr>
          <p:cNvSpPr txBox="1">
            <a:spLocks noGrp="1"/>
          </p:cNvSpPr>
          <p:nvPr>
            <p:ph type="title" idx="4294967295"/>
          </p:nvPr>
        </p:nvSpPr>
        <p:spPr/>
        <p:txBody>
          <a:bodyPr>
            <a:spAutoFit/>
          </a:bodyPr>
          <a:lstStyle/>
          <a:p>
            <a:pPr lvl="0"/>
            <a:r>
              <a:rPr lang="de-DE" b="1" u="sng"/>
              <a:t>Geschichte der OLED</a:t>
            </a:r>
          </a:p>
        </p:txBody>
      </p:sp>
      <p:pic>
        <p:nvPicPr>
          <p:cNvPr id="3" name="Bildplatzhalter 2">
            <a:extLst>
              <a:ext uri="{FF2B5EF4-FFF2-40B4-BE49-F238E27FC236}">
                <a16:creationId xmlns:a16="http://schemas.microsoft.com/office/drawing/2014/main" id="{CA13914E-8F5E-F74C-BD0C-44DB86FCE205}"/>
              </a:ext>
            </a:extLst>
          </p:cNvPr>
          <p:cNvPicPr>
            <a:picLocks noGrp="1" noChangeAspect="1"/>
          </p:cNvPicPr>
          <p:nvPr>
            <p:ph type="pic" idx="4294967295"/>
          </p:nvPr>
        </p:nvPicPr>
        <p:blipFill>
          <a:blip r:embed="rId3">
            <a:lum/>
            <a:alphaModFix/>
          </a:blip>
          <a:srcRect/>
          <a:stretch>
            <a:fillRect/>
          </a:stretch>
        </p:blipFill>
        <p:spPr>
          <a:xfrm>
            <a:off x="1073520" y="1799640"/>
            <a:ext cx="3750479" cy="5002560"/>
          </a:xfrm>
        </p:spPr>
      </p:pic>
      <p:sp>
        <p:nvSpPr>
          <p:cNvPr id="4" name="Textplatzhalter 3">
            <a:extLst>
              <a:ext uri="{FF2B5EF4-FFF2-40B4-BE49-F238E27FC236}">
                <a16:creationId xmlns:a16="http://schemas.microsoft.com/office/drawing/2014/main" id="{3968C459-CAED-8A4E-869C-B5C6953DEE2B}"/>
              </a:ext>
            </a:extLst>
          </p:cNvPr>
          <p:cNvSpPr txBox="1">
            <a:spLocks noGrp="1"/>
          </p:cNvSpPr>
          <p:nvPr>
            <p:ph type="body" idx="4294967295"/>
          </p:nvPr>
        </p:nvSpPr>
        <p:spPr>
          <a:xfrm>
            <a:off x="5152680" y="1800000"/>
            <a:ext cx="4426920" cy="4384440"/>
          </a:xfrm>
        </p:spPr>
        <p:txBody>
          <a:bodyPr/>
          <a:lstStyle/>
          <a:p>
            <a:pPr lvl="0">
              <a:buClr>
                <a:srgbClr val="99CC66"/>
              </a:buClr>
              <a:buSzPct val="45000"/>
              <a:buFont typeface="StarSymbol"/>
              <a:buChar char="●"/>
            </a:pPr>
            <a:r>
              <a:rPr lang="de-DE"/>
              <a:t>Physiker, Chemiker, Pharmakologe</a:t>
            </a:r>
          </a:p>
          <a:p>
            <a:pPr lvl="0">
              <a:buClr>
                <a:srgbClr val="99CC66"/>
              </a:buClr>
              <a:buSzPct val="45000"/>
              <a:buFont typeface="StarSymbol"/>
              <a:buChar char="●"/>
            </a:pPr>
            <a:r>
              <a:rPr lang="de-DE"/>
              <a:t>1950 Elektrolumineszenz organischer Moleküle Entdeckt</a:t>
            </a:r>
          </a:p>
          <a:p>
            <a:pPr lvl="0">
              <a:buClr>
                <a:srgbClr val="99CC66"/>
              </a:buClr>
              <a:buSzPct val="45000"/>
              <a:buFont typeface="StarSymbol"/>
              <a:buChar char="●"/>
            </a:pPr>
            <a:r>
              <a:rPr lang="de-DE"/>
              <a:t>Vater der OLED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06C57-A9C9-1941-8141-A7F6492A68B1}"/>
              </a:ext>
            </a:extLst>
          </p:cNvPr>
          <p:cNvSpPr txBox="1">
            <a:spLocks noGrp="1"/>
          </p:cNvSpPr>
          <p:nvPr>
            <p:ph type="title" idx="4294967295"/>
          </p:nvPr>
        </p:nvSpPr>
        <p:spPr/>
        <p:txBody>
          <a:bodyPr/>
          <a:lstStyle/>
          <a:p>
            <a:pPr lvl="0"/>
            <a:r>
              <a:rPr lang="de-DE"/>
              <a:t>Schichten II:</a:t>
            </a:r>
          </a:p>
        </p:txBody>
      </p:sp>
      <p:sp>
        <p:nvSpPr>
          <p:cNvPr id="3" name="Textplatzhalter 2">
            <a:extLst>
              <a:ext uri="{FF2B5EF4-FFF2-40B4-BE49-F238E27FC236}">
                <a16:creationId xmlns:a16="http://schemas.microsoft.com/office/drawing/2014/main" id="{C035A5D2-E0A8-A149-A2D2-C87C9DBABCDF}"/>
              </a:ext>
            </a:extLst>
          </p:cNvPr>
          <p:cNvSpPr txBox="1">
            <a:spLocks noGrp="1"/>
          </p:cNvSpPr>
          <p:nvPr>
            <p:ph type="body" idx="4294967295"/>
          </p:nvPr>
        </p:nvSpPr>
        <p:spPr>
          <a:xfrm>
            <a:off x="503999" y="1769040"/>
            <a:ext cx="9071640" cy="4989240"/>
          </a:xfrm>
        </p:spPr>
        <p:txBody>
          <a:bodyPr/>
          <a:lstStyle/>
          <a:p>
            <a:pPr lvl="0">
              <a:buSzPct val="45000"/>
              <a:buFont typeface="StarSymbol"/>
              <a:buChar char="●"/>
            </a:pPr>
            <a:r>
              <a:rPr lang="de-DE"/>
              <a:t>Kathode</a:t>
            </a:r>
          </a:p>
          <a:p>
            <a:pPr lvl="0">
              <a:buSzPct val="45000"/>
              <a:buFont typeface="StarSymbol"/>
              <a:buChar char="●"/>
            </a:pPr>
            <a:r>
              <a:rPr lang="de-DE"/>
              <a:t>- niedrige Austrittsarbeit, besteht meist aus unedlem Metall wie Aluminium</a:t>
            </a:r>
          </a:p>
          <a:p>
            <a:pPr lvl="0">
              <a:buSzPct val="45000"/>
              <a:buFont typeface="StarSymbol"/>
              <a:buChar char="●"/>
            </a:pPr>
            <a:r>
              <a:rPr lang="de-DE"/>
              <a:t>Treffen Elektronen und Löcher aufeinander entsteht ein Exziton. Dieses sendet das Licht über die transparente Anode ab.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6CE98-5FDE-0547-8121-701F9554FE78}"/>
              </a:ext>
            </a:extLst>
          </p:cNvPr>
          <p:cNvSpPr txBox="1">
            <a:spLocks noGrp="1"/>
          </p:cNvSpPr>
          <p:nvPr>
            <p:ph type="title" idx="4294967295"/>
          </p:nvPr>
        </p:nvSpPr>
        <p:spPr/>
        <p:txBody>
          <a:bodyPr/>
          <a:lstStyle/>
          <a:p>
            <a:pPr lvl="0"/>
            <a:r>
              <a:rPr lang="de-DE"/>
              <a:t>Nahaufnahme eines OLED Displays</a:t>
            </a:r>
          </a:p>
        </p:txBody>
      </p:sp>
      <p:pic>
        <p:nvPicPr>
          <p:cNvPr id="3" name="Bildplatzhalter 2">
            <a:extLst>
              <a:ext uri="{FF2B5EF4-FFF2-40B4-BE49-F238E27FC236}">
                <a16:creationId xmlns:a16="http://schemas.microsoft.com/office/drawing/2014/main" id="{36E09263-9990-2042-8FA4-D273C9DD7E11}"/>
              </a:ext>
            </a:extLst>
          </p:cNvPr>
          <p:cNvPicPr>
            <a:picLocks noGrp="1" noChangeAspect="1"/>
          </p:cNvPicPr>
          <p:nvPr>
            <p:ph type="pic" idx="4294967295"/>
          </p:nvPr>
        </p:nvPicPr>
        <p:blipFill>
          <a:blip r:embed="rId3">
            <a:lum/>
            <a:alphaModFix/>
          </a:blip>
          <a:srcRect/>
          <a:stretch>
            <a:fillRect/>
          </a:stretch>
        </p:blipFill>
        <p:spPr>
          <a:xfrm>
            <a:off x="1713600" y="1768680"/>
            <a:ext cx="6652079" cy="498924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783C8-57DD-BF46-8972-248E59F8BD72}"/>
              </a:ext>
            </a:extLst>
          </p:cNvPr>
          <p:cNvSpPr txBox="1">
            <a:spLocks noGrp="1"/>
          </p:cNvSpPr>
          <p:nvPr>
            <p:ph type="title" idx="4294967295"/>
          </p:nvPr>
        </p:nvSpPr>
        <p:spPr/>
        <p:txBody>
          <a:bodyPr/>
          <a:lstStyle/>
          <a:p>
            <a:endParaRPr lang="de-DE"/>
          </a:p>
        </p:txBody>
      </p:sp>
      <p:sp>
        <p:nvSpPr>
          <p:cNvPr id="3" name="Textplatzhalter 2">
            <a:extLst>
              <a:ext uri="{FF2B5EF4-FFF2-40B4-BE49-F238E27FC236}">
                <a16:creationId xmlns:a16="http://schemas.microsoft.com/office/drawing/2014/main" id="{D9365162-41EA-3F42-B09B-D035F1462827}"/>
              </a:ext>
            </a:extLst>
          </p:cNvPr>
          <p:cNvSpPr txBox="1">
            <a:spLocks noGrp="1"/>
          </p:cNvSpPr>
          <p:nvPr>
            <p:ph type="body" idx="4294967295"/>
          </p:nvPr>
        </p:nvSpPr>
        <p:spPr>
          <a:xfrm>
            <a:off x="503999" y="1769040"/>
            <a:ext cx="9071640" cy="4989240"/>
          </a:xfrm>
        </p:spPr>
        <p:txBody>
          <a:bodyPr/>
          <a:lstStyle/>
          <a:p>
            <a:pPr lvl="0"/>
            <a:r>
              <a:rPr lang="de-DE">
                <a:hlinkClick r:id="rId3"/>
              </a:rPr>
              <a:t>https://www.professional-system.de/basics/oled-displays-das-funktionsprinzip-neuste-entwicklungen/</a:t>
            </a:r>
            <a:r>
              <a:rPr lang="de-DE">
                <a:hlinkClick r:id="rId4"/>
              </a:rPr>
              <a:t>https://www.itwissen.info/OLED-organic-light-emitting-diode.html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73873-C250-6242-8505-E7C4D789B86B}"/>
              </a:ext>
            </a:extLst>
          </p:cNvPr>
          <p:cNvSpPr txBox="1">
            <a:spLocks noGrp="1"/>
          </p:cNvSpPr>
          <p:nvPr>
            <p:ph type="title" idx="4294967295"/>
          </p:nvPr>
        </p:nvSpPr>
        <p:spPr/>
        <p:txBody>
          <a:bodyPr>
            <a:spAutoFit/>
          </a:bodyPr>
          <a:lstStyle/>
          <a:p>
            <a:pPr lvl="0"/>
            <a:r>
              <a:rPr lang="de-DE"/>
              <a:t>Vor- und Nachteile von OLED</a:t>
            </a:r>
          </a:p>
        </p:txBody>
      </p:sp>
      <p:sp>
        <p:nvSpPr>
          <p:cNvPr id="3" name="Textplatzhalter 2">
            <a:extLst>
              <a:ext uri="{FF2B5EF4-FFF2-40B4-BE49-F238E27FC236}">
                <a16:creationId xmlns:a16="http://schemas.microsoft.com/office/drawing/2014/main" id="{E92DD2E7-F795-4049-8D04-97602A61516C}"/>
              </a:ext>
            </a:extLst>
          </p:cNvPr>
          <p:cNvSpPr txBox="1">
            <a:spLocks noGrp="1"/>
          </p:cNvSpPr>
          <p:nvPr>
            <p:ph type="body" idx="4294967295"/>
          </p:nvPr>
        </p:nvSpPr>
        <p:spPr>
          <a:xfrm>
            <a:off x="503999" y="1769040"/>
            <a:ext cx="4426920" cy="4384440"/>
          </a:xfrm>
        </p:spPr>
        <p:txBody>
          <a:bodyPr>
            <a:normAutofit fontScale="92500" lnSpcReduction="20000"/>
          </a:bodyPr>
          <a:lstStyle/>
          <a:p>
            <a:pPr lvl="0">
              <a:buSzPct val="45000"/>
              <a:buFont typeface="StarSymbol"/>
              <a:buChar char="●"/>
            </a:pPr>
            <a:r>
              <a:rPr lang="de-DE"/>
              <a:t>Hoher Kontrast</a:t>
            </a:r>
          </a:p>
          <a:p>
            <a:pPr lvl="0">
              <a:buSzPct val="45000"/>
              <a:buFont typeface="StarSymbol"/>
              <a:buChar char="●"/>
            </a:pPr>
            <a:r>
              <a:rPr lang="de-DE"/>
              <a:t>Dunkle Farben</a:t>
            </a:r>
          </a:p>
          <a:p>
            <a:pPr lvl="0">
              <a:buSzPct val="45000"/>
              <a:buFont typeface="StarSymbol"/>
              <a:buChar char="●"/>
            </a:pPr>
            <a:r>
              <a:rPr lang="de-DE"/>
              <a:t>Geringer Energieverbrauch</a:t>
            </a:r>
          </a:p>
          <a:p>
            <a:pPr lvl="0">
              <a:buSzPct val="45000"/>
              <a:buFont typeface="StarSymbol"/>
              <a:buChar char="●"/>
            </a:pPr>
            <a:r>
              <a:rPr lang="de-DE"/>
              <a:t>Weniger Wärmeaustrahlung</a:t>
            </a:r>
          </a:p>
          <a:p>
            <a:pPr lvl="0">
              <a:buSzPct val="45000"/>
              <a:buFont typeface="StarSymbol"/>
              <a:buChar char="●"/>
            </a:pPr>
            <a:r>
              <a:rPr lang="de-DE"/>
              <a:t>Geringe Reaktionszeit</a:t>
            </a:r>
          </a:p>
          <a:p>
            <a:pPr lvl="0">
              <a:buSzPct val="45000"/>
              <a:buFont typeface="StarSymbol"/>
              <a:buChar char="●"/>
            </a:pPr>
            <a:r>
              <a:rPr lang="de-DE"/>
              <a:t>Kostenvorteil bei Druckverfahren</a:t>
            </a:r>
          </a:p>
        </p:txBody>
      </p:sp>
      <p:sp>
        <p:nvSpPr>
          <p:cNvPr id="4" name="Textplatzhalter 3">
            <a:extLst>
              <a:ext uri="{FF2B5EF4-FFF2-40B4-BE49-F238E27FC236}">
                <a16:creationId xmlns:a16="http://schemas.microsoft.com/office/drawing/2014/main" id="{D63C22B9-7C28-E945-B906-39A35E5B619B}"/>
              </a:ext>
            </a:extLst>
          </p:cNvPr>
          <p:cNvSpPr txBox="1">
            <a:spLocks noGrp="1"/>
          </p:cNvSpPr>
          <p:nvPr>
            <p:ph type="body" idx="4294967295"/>
          </p:nvPr>
        </p:nvSpPr>
        <p:spPr>
          <a:xfrm>
            <a:off x="5152680" y="1769040"/>
            <a:ext cx="4426920" cy="4384440"/>
          </a:xfrm>
        </p:spPr>
        <p:txBody>
          <a:bodyPr/>
          <a:lstStyle/>
          <a:p>
            <a:pPr lvl="0">
              <a:buSzPct val="45000"/>
              <a:buFont typeface="StarSymbol"/>
              <a:buChar char="●"/>
            </a:pPr>
            <a:r>
              <a:rPr lang="de-DE" sz="2770"/>
              <a:t>Geringe Lebensdauer</a:t>
            </a:r>
          </a:p>
          <a:p>
            <a:pPr lvl="0">
              <a:buSzPct val="45000"/>
              <a:buFont typeface="StarSymbol"/>
              <a:buChar char="●"/>
            </a:pPr>
            <a:r>
              <a:rPr lang="de-DE" sz="2770"/>
              <a:t>Geringe Lichtausbeute</a:t>
            </a:r>
          </a:p>
          <a:p>
            <a:pPr lvl="0">
              <a:buSzPct val="45000"/>
              <a:buFont typeface="StarSymbol"/>
              <a:buChar char="●"/>
            </a:pPr>
            <a:r>
              <a:rPr lang="de-DE" sz="2770"/>
              <a:t>Sehr empfindlich gegen Umwelteinflüsse</a:t>
            </a:r>
          </a:p>
        </p:txBody>
      </p:sp>
      <p:pic>
        <p:nvPicPr>
          <p:cNvPr id="5" name="Grafik 4">
            <a:extLst>
              <a:ext uri="{FF2B5EF4-FFF2-40B4-BE49-F238E27FC236}">
                <a16:creationId xmlns:a16="http://schemas.microsoft.com/office/drawing/2014/main" id="{763B373B-1014-814B-9693-79636C20CAAB}"/>
              </a:ext>
            </a:extLst>
          </p:cNvPr>
          <p:cNvPicPr>
            <a:picLocks noChangeAspect="1"/>
          </p:cNvPicPr>
          <p:nvPr/>
        </p:nvPicPr>
        <p:blipFill>
          <a:blip r:embed="rId3">
            <a:lum/>
            <a:alphaModFix/>
          </a:blip>
          <a:srcRect/>
          <a:stretch>
            <a:fillRect/>
          </a:stretch>
        </p:blipFill>
        <p:spPr>
          <a:xfrm>
            <a:off x="6048000" y="3960000"/>
            <a:ext cx="3816000" cy="33991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AF0BD-798F-A442-93E2-47727C6D0597}"/>
              </a:ext>
            </a:extLst>
          </p:cNvPr>
          <p:cNvSpPr txBox="1">
            <a:spLocks noGrp="1"/>
          </p:cNvSpPr>
          <p:nvPr>
            <p:ph type="title" idx="4294967295"/>
          </p:nvPr>
        </p:nvSpPr>
        <p:spPr/>
        <p:txBody>
          <a:bodyPr/>
          <a:lstStyle/>
          <a:p>
            <a:pPr lvl="0"/>
            <a:r>
              <a:rPr lang="de-DE" b="1" u="sng"/>
              <a:t>1979</a:t>
            </a:r>
          </a:p>
        </p:txBody>
      </p:sp>
      <p:pic>
        <p:nvPicPr>
          <p:cNvPr id="3" name="Bildplatzhalter 2">
            <a:extLst>
              <a:ext uri="{FF2B5EF4-FFF2-40B4-BE49-F238E27FC236}">
                <a16:creationId xmlns:a16="http://schemas.microsoft.com/office/drawing/2014/main" id="{AC09C960-CC4A-D44E-94E8-1A58EE3CA084}"/>
              </a:ext>
            </a:extLst>
          </p:cNvPr>
          <p:cNvPicPr>
            <a:picLocks noGrp="1" noChangeAspect="1"/>
          </p:cNvPicPr>
          <p:nvPr>
            <p:ph type="pic" idx="4294967295"/>
          </p:nvPr>
        </p:nvPicPr>
        <p:blipFill>
          <a:blip r:embed="rId3">
            <a:lum/>
            <a:alphaModFix/>
          </a:blip>
          <a:srcRect/>
          <a:stretch>
            <a:fillRect/>
          </a:stretch>
        </p:blipFill>
        <p:spPr>
          <a:xfrm>
            <a:off x="612360" y="1368000"/>
            <a:ext cx="8855280" cy="5903999"/>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54609-1514-1241-BDA3-557B7B9AD5A1}"/>
              </a:ext>
            </a:extLst>
          </p:cNvPr>
          <p:cNvSpPr txBox="1">
            <a:spLocks noGrp="1"/>
          </p:cNvSpPr>
          <p:nvPr>
            <p:ph type="title" idx="4294967295"/>
          </p:nvPr>
        </p:nvSpPr>
        <p:spPr/>
        <p:txBody>
          <a:bodyPr/>
          <a:lstStyle/>
          <a:p>
            <a:pPr lvl="0"/>
            <a:r>
              <a:rPr lang="de-DE" b="1" u="sng"/>
              <a:t>1987</a:t>
            </a:r>
          </a:p>
        </p:txBody>
      </p:sp>
      <p:pic>
        <p:nvPicPr>
          <p:cNvPr id="3" name="Bildplatzhalter 2">
            <a:extLst>
              <a:ext uri="{FF2B5EF4-FFF2-40B4-BE49-F238E27FC236}">
                <a16:creationId xmlns:a16="http://schemas.microsoft.com/office/drawing/2014/main" id="{6DCE14DF-1BF2-4E4B-A9A0-16D2FED2CEA5}"/>
              </a:ext>
            </a:extLst>
          </p:cNvPr>
          <p:cNvPicPr>
            <a:picLocks noGrp="1" noChangeAspect="1"/>
          </p:cNvPicPr>
          <p:nvPr>
            <p:ph type="pic" idx="4294967295"/>
          </p:nvPr>
        </p:nvPicPr>
        <p:blipFill>
          <a:blip r:embed="rId3">
            <a:lum/>
            <a:alphaModFix/>
          </a:blip>
          <a:srcRect/>
          <a:stretch>
            <a:fillRect/>
          </a:stretch>
        </p:blipFill>
        <p:spPr>
          <a:xfrm>
            <a:off x="538560" y="1799640"/>
            <a:ext cx="3634920" cy="5472360"/>
          </a:xfrm>
        </p:spPr>
      </p:pic>
      <p:pic>
        <p:nvPicPr>
          <p:cNvPr id="4" name="Bildplatzhalter 3">
            <a:extLst>
              <a:ext uri="{FF2B5EF4-FFF2-40B4-BE49-F238E27FC236}">
                <a16:creationId xmlns:a16="http://schemas.microsoft.com/office/drawing/2014/main" id="{9DBC13FD-7AEF-D349-A6A1-36DF44055EEF}"/>
              </a:ext>
            </a:extLst>
          </p:cNvPr>
          <p:cNvPicPr>
            <a:picLocks noGrp="1" noChangeAspect="1"/>
          </p:cNvPicPr>
          <p:nvPr>
            <p:ph type="pic" idx="4294967295"/>
          </p:nvPr>
        </p:nvPicPr>
        <p:blipFill>
          <a:blip r:embed="rId4">
            <a:lum/>
            <a:alphaModFix/>
          </a:blip>
          <a:srcRect/>
          <a:stretch>
            <a:fillRect/>
          </a:stretch>
        </p:blipFill>
        <p:spPr>
          <a:xfrm>
            <a:off x="5799960" y="1799640"/>
            <a:ext cx="3908880" cy="5472360"/>
          </a:xfrm>
        </p:spPr>
      </p:pic>
      <p:pic>
        <p:nvPicPr>
          <p:cNvPr id="5" name="Grafik 4">
            <a:extLst>
              <a:ext uri="{FF2B5EF4-FFF2-40B4-BE49-F238E27FC236}">
                <a16:creationId xmlns:a16="http://schemas.microsoft.com/office/drawing/2014/main" id="{23F433A1-E6D9-C04C-8DFB-B5BD36E47E37}"/>
              </a:ext>
            </a:extLst>
          </p:cNvPr>
          <p:cNvPicPr>
            <a:picLocks noChangeAspect="1"/>
          </p:cNvPicPr>
          <p:nvPr/>
        </p:nvPicPr>
        <p:blipFill>
          <a:blip r:embed="rId5">
            <a:lum/>
            <a:alphaModFix/>
          </a:blip>
          <a:srcRect/>
          <a:stretch>
            <a:fillRect/>
          </a:stretch>
        </p:blipFill>
        <p:spPr>
          <a:xfrm>
            <a:off x="3614759" y="3179160"/>
            <a:ext cx="2577240" cy="19328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E6B69-580A-DB4E-9E88-F411B7173940}"/>
              </a:ext>
            </a:extLst>
          </p:cNvPr>
          <p:cNvSpPr txBox="1">
            <a:spLocks noGrp="1"/>
          </p:cNvSpPr>
          <p:nvPr>
            <p:ph type="title" idx="4294967295"/>
          </p:nvPr>
        </p:nvSpPr>
        <p:spPr/>
        <p:txBody>
          <a:bodyPr>
            <a:spAutoFit/>
          </a:bodyPr>
          <a:lstStyle/>
          <a:p>
            <a:pPr lvl="0"/>
            <a:r>
              <a:rPr lang="de-DE" b="1" u="sng"/>
              <a:t>1990 &amp; 1996</a:t>
            </a:r>
          </a:p>
        </p:txBody>
      </p:sp>
      <p:pic>
        <p:nvPicPr>
          <p:cNvPr id="3" name="Bildplatzhalter 2">
            <a:extLst>
              <a:ext uri="{FF2B5EF4-FFF2-40B4-BE49-F238E27FC236}">
                <a16:creationId xmlns:a16="http://schemas.microsoft.com/office/drawing/2014/main" id="{6B9E17BA-65EB-D744-A661-60E9C16B8C47}"/>
              </a:ext>
            </a:extLst>
          </p:cNvPr>
          <p:cNvPicPr>
            <a:picLocks noGrp="1" noChangeAspect="1"/>
          </p:cNvPicPr>
          <p:nvPr>
            <p:ph type="pic" idx="4294967295"/>
          </p:nvPr>
        </p:nvPicPr>
        <p:blipFill>
          <a:blip r:embed="rId3">
            <a:lum/>
            <a:alphaModFix/>
          </a:blip>
          <a:srcRect/>
          <a:stretch>
            <a:fillRect/>
          </a:stretch>
        </p:blipFill>
        <p:spPr>
          <a:xfrm>
            <a:off x="901800" y="1799640"/>
            <a:ext cx="8276039" cy="2091240"/>
          </a:xfrm>
        </p:spPr>
      </p:pic>
      <p:pic>
        <p:nvPicPr>
          <p:cNvPr id="4" name="Bildplatzhalter 3">
            <a:extLst>
              <a:ext uri="{FF2B5EF4-FFF2-40B4-BE49-F238E27FC236}">
                <a16:creationId xmlns:a16="http://schemas.microsoft.com/office/drawing/2014/main" id="{35919325-7936-3547-9AC8-B05D0BAC6A03}"/>
              </a:ext>
            </a:extLst>
          </p:cNvPr>
          <p:cNvPicPr>
            <a:picLocks noGrp="1" noChangeAspect="1"/>
          </p:cNvPicPr>
          <p:nvPr>
            <p:ph type="pic" idx="4294967295"/>
          </p:nvPr>
        </p:nvPicPr>
        <p:blipFill>
          <a:blip r:embed="rId4">
            <a:lum/>
            <a:alphaModFix/>
          </a:blip>
          <a:srcRect b="15845"/>
          <a:stretch>
            <a:fillRect/>
          </a:stretch>
        </p:blipFill>
        <p:spPr>
          <a:xfrm>
            <a:off x="3099240" y="3816000"/>
            <a:ext cx="3881520" cy="3456000"/>
          </a:xfrm>
        </p:spPr>
      </p:pic>
      <p:sp>
        <p:nvSpPr>
          <p:cNvPr id="5" name="Textfeld 4">
            <a:extLst>
              <a:ext uri="{FF2B5EF4-FFF2-40B4-BE49-F238E27FC236}">
                <a16:creationId xmlns:a16="http://schemas.microsoft.com/office/drawing/2014/main" id="{0A49EC96-7286-B047-B425-AFE26D1862A5}"/>
              </a:ext>
            </a:extLst>
          </p:cNvPr>
          <p:cNvSpPr txBox="1"/>
          <p:nvPr/>
        </p:nvSpPr>
        <p:spPr>
          <a:xfrm>
            <a:off x="6980760" y="4836240"/>
            <a:ext cx="2595240" cy="1355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sng" strike="noStrike" kern="1200" cap="none">
                <a:ln>
                  <a:noFill/>
                </a:ln>
                <a:uFillTx/>
                <a:latin typeface="Liberation Sans" pitchFamily="18"/>
                <a:ea typeface="Microsoft YaHei" pitchFamily="2"/>
                <a:cs typeface="Mangal" pitchFamily="2"/>
              </a:rPr>
              <a:t>OLED</a:t>
            </a:r>
          </a:p>
          <a:p>
            <a:pPr marL="0" marR="0" lvl="0" indent="0" rtl="0" hangingPunct="0">
              <a:lnSpc>
                <a:spcPct val="100000"/>
              </a:lnSpc>
              <a:spcBef>
                <a:spcPts val="0"/>
              </a:spcBef>
              <a:spcAft>
                <a:spcPts val="0"/>
              </a:spcAft>
              <a:buNone/>
              <a:tabLst/>
            </a:pPr>
            <a:r>
              <a:rPr lang="de-DE" sz="1800" b="1" i="1" u="none" strike="noStrike" kern="1200" cap="none">
                <a:ln>
                  <a:noFill/>
                </a:ln>
                <a:latin typeface="Liberation Sans" pitchFamily="18"/>
                <a:ea typeface="Microsoft YaHei" pitchFamily="2"/>
                <a:cs typeface="Mangal" pitchFamily="2"/>
              </a:rPr>
              <a:t>Organic light-emitting diode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04B23-61A0-DD4B-AD5F-B85C7B8792BD}"/>
              </a:ext>
            </a:extLst>
          </p:cNvPr>
          <p:cNvSpPr txBox="1">
            <a:spLocks noGrp="1"/>
          </p:cNvSpPr>
          <p:nvPr>
            <p:ph type="title" idx="4294967295"/>
          </p:nvPr>
        </p:nvSpPr>
        <p:spPr/>
        <p:txBody>
          <a:bodyPr>
            <a:spAutoFit/>
          </a:bodyPr>
          <a:lstStyle/>
          <a:p>
            <a:pPr lvl="0"/>
            <a:r>
              <a:rPr lang="de-DE" b="1" u="sng"/>
              <a:t>1997 </a:t>
            </a:r>
            <a:r>
              <a:rPr lang="de-DE" b="1" i="1" u="sng"/>
              <a:t>...</a:t>
            </a:r>
          </a:p>
        </p:txBody>
      </p:sp>
      <p:pic>
        <p:nvPicPr>
          <p:cNvPr id="3" name="Bildplatzhalter 2">
            <a:extLst>
              <a:ext uri="{FF2B5EF4-FFF2-40B4-BE49-F238E27FC236}">
                <a16:creationId xmlns:a16="http://schemas.microsoft.com/office/drawing/2014/main" id="{3583DE59-DF85-F44C-811B-8E29E8104B30}"/>
              </a:ext>
            </a:extLst>
          </p:cNvPr>
          <p:cNvPicPr>
            <a:picLocks noGrp="1" noChangeAspect="1"/>
          </p:cNvPicPr>
          <p:nvPr>
            <p:ph type="pic" idx="4294967295"/>
          </p:nvPr>
        </p:nvPicPr>
        <p:blipFill>
          <a:blip r:embed="rId3">
            <a:lum/>
            <a:alphaModFix/>
          </a:blip>
          <a:srcRect t="5266" b="6581"/>
          <a:stretch>
            <a:fillRect/>
          </a:stretch>
        </p:blipFill>
        <p:spPr>
          <a:xfrm>
            <a:off x="785520" y="1872000"/>
            <a:ext cx="8508960" cy="5400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AF420-C376-B743-9413-F3E3BC27CC7F}"/>
              </a:ext>
            </a:extLst>
          </p:cNvPr>
          <p:cNvSpPr txBox="1">
            <a:spLocks noGrp="1"/>
          </p:cNvSpPr>
          <p:nvPr>
            <p:ph type="title" idx="4294967295"/>
          </p:nvPr>
        </p:nvSpPr>
        <p:spPr/>
        <p:txBody>
          <a:bodyPr/>
          <a:lstStyle/>
          <a:p>
            <a:pPr lvl="0"/>
            <a:r>
              <a:rPr lang="de-DE"/>
              <a:t>Herstellung</a:t>
            </a:r>
          </a:p>
        </p:txBody>
      </p:sp>
      <p:sp>
        <p:nvSpPr>
          <p:cNvPr id="3" name="Textplatzhalter 2">
            <a:extLst>
              <a:ext uri="{FF2B5EF4-FFF2-40B4-BE49-F238E27FC236}">
                <a16:creationId xmlns:a16="http://schemas.microsoft.com/office/drawing/2014/main" id="{6ADFC905-6D6B-D645-9686-BB34E94769AE}"/>
              </a:ext>
            </a:extLst>
          </p:cNvPr>
          <p:cNvSpPr txBox="1">
            <a:spLocks noGrp="1"/>
          </p:cNvSpPr>
          <p:nvPr>
            <p:ph type="body" idx="4294967295"/>
          </p:nvPr>
        </p:nvSpPr>
        <p:spPr/>
        <p:txBody>
          <a:bodyPr/>
          <a:lstStyle/>
          <a:p>
            <a:endParaRPr lang="de-DE"/>
          </a:p>
        </p:txBody>
      </p:sp>
      <p:pic>
        <p:nvPicPr>
          <p:cNvPr id="4" name="Grafik 3">
            <a:extLst>
              <a:ext uri="{FF2B5EF4-FFF2-40B4-BE49-F238E27FC236}">
                <a16:creationId xmlns:a16="http://schemas.microsoft.com/office/drawing/2014/main" id="{6C3893B0-F157-F349-B846-63CE6EC2BF49}"/>
              </a:ext>
            </a:extLst>
          </p:cNvPr>
          <p:cNvPicPr>
            <a:picLocks noChangeAspect="1"/>
          </p:cNvPicPr>
          <p:nvPr/>
        </p:nvPicPr>
        <p:blipFill>
          <a:blip r:embed="rId3">
            <a:lum/>
            <a:alphaModFix/>
          </a:blip>
          <a:srcRect/>
          <a:stretch>
            <a:fillRect/>
          </a:stretch>
        </p:blipFill>
        <p:spPr>
          <a:xfrm>
            <a:off x="411840" y="1800000"/>
            <a:ext cx="9308160" cy="489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9657-87EC-334E-B70B-DF368DBD168C}"/>
              </a:ext>
            </a:extLst>
          </p:cNvPr>
          <p:cNvSpPr txBox="1">
            <a:spLocks noGrp="1"/>
          </p:cNvSpPr>
          <p:nvPr>
            <p:ph type="title" idx="4294967295"/>
          </p:nvPr>
        </p:nvSpPr>
        <p:spPr/>
        <p:txBody>
          <a:bodyPr>
            <a:spAutoFit/>
          </a:bodyPr>
          <a:lstStyle/>
          <a:p>
            <a:pPr lvl="0"/>
            <a:r>
              <a:rPr lang="de-DE"/>
              <a:t>Herstellung des Polymers</a:t>
            </a:r>
          </a:p>
        </p:txBody>
      </p:sp>
      <p:sp>
        <p:nvSpPr>
          <p:cNvPr id="3" name="Textplatzhalter 2">
            <a:extLst>
              <a:ext uri="{FF2B5EF4-FFF2-40B4-BE49-F238E27FC236}">
                <a16:creationId xmlns:a16="http://schemas.microsoft.com/office/drawing/2014/main" id="{BCCC95CC-6E79-2C4B-9A42-4BC2AFC98F66}"/>
              </a:ext>
            </a:extLst>
          </p:cNvPr>
          <p:cNvSpPr txBox="1">
            <a:spLocks noGrp="1"/>
          </p:cNvSpPr>
          <p:nvPr>
            <p:ph type="body" idx="4294967295"/>
          </p:nvPr>
        </p:nvSpPr>
        <p:spPr>
          <a:xfrm>
            <a:off x="503999" y="1769040"/>
            <a:ext cx="4426920" cy="4384440"/>
          </a:xfrm>
        </p:spPr>
        <p:txBody>
          <a:bodyPr/>
          <a:lstStyle/>
          <a:p>
            <a:pPr lvl="0">
              <a:buSzPct val="45000"/>
              <a:buFont typeface="StarSymbol"/>
              <a:buChar char="●"/>
            </a:pPr>
            <a:r>
              <a:rPr lang="de-DE"/>
              <a:t>Monomer 1:</a:t>
            </a:r>
          </a:p>
          <a:p>
            <a:pPr lvl="0">
              <a:buSzPct val="45000"/>
              <a:buFont typeface="StarSymbol"/>
              <a:buChar char="●"/>
            </a:pPr>
            <a:endParaRPr lang="de-DE"/>
          </a:p>
        </p:txBody>
      </p:sp>
      <p:sp>
        <p:nvSpPr>
          <p:cNvPr id="4" name="Textplatzhalter 3">
            <a:extLst>
              <a:ext uri="{FF2B5EF4-FFF2-40B4-BE49-F238E27FC236}">
                <a16:creationId xmlns:a16="http://schemas.microsoft.com/office/drawing/2014/main" id="{5A0DF6AA-7F05-A64C-A27A-E5B8B71C4A14}"/>
              </a:ext>
            </a:extLst>
          </p:cNvPr>
          <p:cNvSpPr txBox="1">
            <a:spLocks noGrp="1"/>
          </p:cNvSpPr>
          <p:nvPr>
            <p:ph type="body" idx="4294967295"/>
          </p:nvPr>
        </p:nvSpPr>
        <p:spPr>
          <a:xfrm>
            <a:off x="5152680" y="1769040"/>
            <a:ext cx="4426920" cy="4384440"/>
          </a:xfrm>
        </p:spPr>
        <p:txBody>
          <a:bodyPr/>
          <a:lstStyle/>
          <a:p>
            <a:pPr lvl="0">
              <a:buSzPct val="45000"/>
              <a:buFont typeface="StarSymbol"/>
              <a:buChar char="●"/>
            </a:pPr>
            <a:r>
              <a:rPr lang="de-DE"/>
              <a:t>Monomer 2:</a:t>
            </a:r>
          </a:p>
        </p:txBody>
      </p:sp>
      <p:pic>
        <p:nvPicPr>
          <p:cNvPr id="5" name="Grafik 4">
            <a:extLst>
              <a:ext uri="{FF2B5EF4-FFF2-40B4-BE49-F238E27FC236}">
                <a16:creationId xmlns:a16="http://schemas.microsoft.com/office/drawing/2014/main" id="{7C89156C-4C5C-A547-9CDD-DEB027A6F5BE}"/>
              </a:ext>
            </a:extLst>
          </p:cNvPr>
          <p:cNvPicPr>
            <a:picLocks noChangeAspect="1"/>
          </p:cNvPicPr>
          <p:nvPr/>
        </p:nvPicPr>
        <p:blipFill>
          <a:blip r:embed="rId3">
            <a:lum/>
            <a:alphaModFix/>
          </a:blip>
          <a:srcRect/>
          <a:stretch>
            <a:fillRect/>
          </a:stretch>
        </p:blipFill>
        <p:spPr>
          <a:xfrm>
            <a:off x="5256000" y="2592000"/>
            <a:ext cx="2448000" cy="3083040"/>
          </a:xfrm>
          <a:prstGeom prst="rect">
            <a:avLst/>
          </a:prstGeom>
          <a:noFill/>
          <a:ln>
            <a:noFill/>
          </a:ln>
        </p:spPr>
      </p:pic>
      <p:pic>
        <p:nvPicPr>
          <p:cNvPr id="6" name="Grafik 5">
            <a:extLst>
              <a:ext uri="{FF2B5EF4-FFF2-40B4-BE49-F238E27FC236}">
                <a16:creationId xmlns:a16="http://schemas.microsoft.com/office/drawing/2014/main" id="{1FE312CE-E27B-B448-BE4E-6668B901AFEB}"/>
              </a:ext>
            </a:extLst>
          </p:cNvPr>
          <p:cNvPicPr>
            <a:picLocks noChangeAspect="1"/>
          </p:cNvPicPr>
          <p:nvPr/>
        </p:nvPicPr>
        <p:blipFill>
          <a:blip r:embed="rId4">
            <a:lum/>
            <a:alphaModFix/>
          </a:blip>
          <a:srcRect/>
          <a:stretch>
            <a:fillRect/>
          </a:stretch>
        </p:blipFill>
        <p:spPr>
          <a:xfrm>
            <a:off x="648000" y="2529360"/>
            <a:ext cx="2304000" cy="30866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A040E-A5BB-B44F-B455-A5FF0D6300CB}"/>
              </a:ext>
            </a:extLst>
          </p:cNvPr>
          <p:cNvSpPr txBox="1">
            <a:spLocks noGrp="1"/>
          </p:cNvSpPr>
          <p:nvPr>
            <p:ph type="title" idx="4294967295"/>
          </p:nvPr>
        </p:nvSpPr>
        <p:spPr/>
        <p:txBody>
          <a:bodyPr/>
          <a:lstStyle/>
          <a:p>
            <a:pPr lvl="0"/>
            <a:r>
              <a:rPr lang="de-DE"/>
              <a:t>Polykondensation</a:t>
            </a:r>
          </a:p>
        </p:txBody>
      </p:sp>
      <p:sp>
        <p:nvSpPr>
          <p:cNvPr id="3" name="Textplatzhalter 2">
            <a:extLst>
              <a:ext uri="{FF2B5EF4-FFF2-40B4-BE49-F238E27FC236}">
                <a16:creationId xmlns:a16="http://schemas.microsoft.com/office/drawing/2014/main" id="{929A6F92-EE62-E443-BDE6-7D3E849A49BF}"/>
              </a:ext>
            </a:extLst>
          </p:cNvPr>
          <p:cNvSpPr txBox="1">
            <a:spLocks noGrp="1"/>
          </p:cNvSpPr>
          <p:nvPr>
            <p:ph type="body" idx="4294967295"/>
          </p:nvPr>
        </p:nvSpPr>
        <p:spPr/>
        <p:txBody>
          <a:bodyPr/>
          <a:lstStyle/>
          <a:p>
            <a:endParaRPr lang="de-DE"/>
          </a:p>
        </p:txBody>
      </p:sp>
      <p:pic>
        <p:nvPicPr>
          <p:cNvPr id="4" name="Grafik 3">
            <a:extLst>
              <a:ext uri="{FF2B5EF4-FFF2-40B4-BE49-F238E27FC236}">
                <a16:creationId xmlns:a16="http://schemas.microsoft.com/office/drawing/2014/main" id="{9894519D-9514-D746-929B-FCD490595FA8}"/>
              </a:ext>
            </a:extLst>
          </p:cNvPr>
          <p:cNvPicPr>
            <a:picLocks noChangeAspect="1"/>
          </p:cNvPicPr>
          <p:nvPr/>
        </p:nvPicPr>
        <p:blipFill>
          <a:blip r:embed="rId3">
            <a:lum/>
            <a:alphaModFix/>
          </a:blip>
          <a:srcRect/>
          <a:stretch>
            <a:fillRect/>
          </a:stretch>
        </p:blipFill>
        <p:spPr>
          <a:xfrm>
            <a:off x="2140920" y="2736000"/>
            <a:ext cx="1819080" cy="2291039"/>
          </a:xfrm>
          <a:prstGeom prst="rect">
            <a:avLst/>
          </a:prstGeom>
          <a:noFill/>
          <a:ln>
            <a:noFill/>
          </a:ln>
        </p:spPr>
      </p:pic>
      <p:pic>
        <p:nvPicPr>
          <p:cNvPr id="5" name="Grafik 4">
            <a:extLst>
              <a:ext uri="{FF2B5EF4-FFF2-40B4-BE49-F238E27FC236}">
                <a16:creationId xmlns:a16="http://schemas.microsoft.com/office/drawing/2014/main" id="{B5A7A7E6-6FA2-BC48-A2C0-10B0640B5376}"/>
              </a:ext>
            </a:extLst>
          </p:cNvPr>
          <p:cNvPicPr>
            <a:picLocks noChangeAspect="1"/>
          </p:cNvPicPr>
          <p:nvPr/>
        </p:nvPicPr>
        <p:blipFill>
          <a:blip r:embed="rId4">
            <a:lum/>
            <a:alphaModFix/>
          </a:blip>
          <a:srcRect/>
          <a:stretch>
            <a:fillRect/>
          </a:stretch>
        </p:blipFill>
        <p:spPr>
          <a:xfrm>
            <a:off x="8640000" y="6336000"/>
            <a:ext cx="780840" cy="828359"/>
          </a:xfrm>
          <a:prstGeom prst="rect">
            <a:avLst/>
          </a:prstGeom>
          <a:noFill/>
          <a:ln>
            <a:noFill/>
          </a:ln>
        </p:spPr>
      </p:pic>
      <p:pic>
        <p:nvPicPr>
          <p:cNvPr id="6" name="Grafik 5">
            <a:extLst>
              <a:ext uri="{FF2B5EF4-FFF2-40B4-BE49-F238E27FC236}">
                <a16:creationId xmlns:a16="http://schemas.microsoft.com/office/drawing/2014/main" id="{4A411DDF-1888-BE4F-85C7-A527924CDD3D}"/>
              </a:ext>
            </a:extLst>
          </p:cNvPr>
          <p:cNvPicPr>
            <a:picLocks noChangeAspect="1"/>
          </p:cNvPicPr>
          <p:nvPr/>
        </p:nvPicPr>
        <p:blipFill>
          <a:blip r:embed="rId5">
            <a:lum/>
            <a:alphaModFix/>
          </a:blip>
          <a:srcRect/>
          <a:stretch>
            <a:fillRect/>
          </a:stretch>
        </p:blipFill>
        <p:spPr>
          <a:xfrm>
            <a:off x="9766080" y="6152400"/>
            <a:ext cx="313920" cy="399600"/>
          </a:xfrm>
          <a:prstGeom prst="rect">
            <a:avLst/>
          </a:prstGeom>
          <a:noFill/>
          <a:ln>
            <a:noFill/>
          </a:ln>
        </p:spPr>
      </p:pic>
      <p:pic>
        <p:nvPicPr>
          <p:cNvPr id="7" name="Grafik 6">
            <a:extLst>
              <a:ext uri="{FF2B5EF4-FFF2-40B4-BE49-F238E27FC236}">
                <a16:creationId xmlns:a16="http://schemas.microsoft.com/office/drawing/2014/main" id="{DC44B281-C32B-3941-BDDD-0823DFB11728}"/>
              </a:ext>
            </a:extLst>
          </p:cNvPr>
          <p:cNvPicPr>
            <a:picLocks noChangeAspect="1"/>
          </p:cNvPicPr>
          <p:nvPr/>
        </p:nvPicPr>
        <p:blipFill>
          <a:blip r:embed="rId6">
            <a:lum/>
            <a:alphaModFix/>
          </a:blip>
          <a:srcRect/>
          <a:stretch>
            <a:fillRect/>
          </a:stretch>
        </p:blipFill>
        <p:spPr>
          <a:xfrm>
            <a:off x="7861680" y="6912000"/>
            <a:ext cx="1066320" cy="809280"/>
          </a:xfrm>
          <a:prstGeom prst="rect">
            <a:avLst/>
          </a:prstGeom>
          <a:noFill/>
          <a:ln>
            <a:noFill/>
          </a:ln>
        </p:spPr>
      </p:pic>
      <p:pic>
        <p:nvPicPr>
          <p:cNvPr id="8" name="Grafik 7">
            <a:extLst>
              <a:ext uri="{FF2B5EF4-FFF2-40B4-BE49-F238E27FC236}">
                <a16:creationId xmlns:a16="http://schemas.microsoft.com/office/drawing/2014/main" id="{467B94DB-F2AD-7C44-89F2-3B481CB9D6C2}"/>
              </a:ext>
            </a:extLst>
          </p:cNvPr>
          <p:cNvPicPr>
            <a:picLocks noChangeAspect="1"/>
          </p:cNvPicPr>
          <p:nvPr/>
        </p:nvPicPr>
        <p:blipFill>
          <a:blip r:embed="rId7">
            <a:lum/>
            <a:alphaModFix/>
          </a:blip>
          <a:srcRect/>
          <a:stretch>
            <a:fillRect/>
          </a:stretch>
        </p:blipFill>
        <p:spPr>
          <a:xfrm>
            <a:off x="119880" y="2986200"/>
            <a:ext cx="1752119" cy="1837799"/>
          </a:xfrm>
          <a:prstGeom prst="rect">
            <a:avLst/>
          </a:prstGeom>
          <a:noFill/>
          <a:ln>
            <a:noFill/>
          </a:ln>
        </p:spPr>
      </p:pic>
      <p:pic>
        <p:nvPicPr>
          <p:cNvPr id="9" name="Grafik 8">
            <a:extLst>
              <a:ext uri="{FF2B5EF4-FFF2-40B4-BE49-F238E27FC236}">
                <a16:creationId xmlns:a16="http://schemas.microsoft.com/office/drawing/2014/main" id="{9D94B106-497F-704C-A518-2542F80F6D00}"/>
              </a:ext>
            </a:extLst>
          </p:cNvPr>
          <p:cNvPicPr>
            <a:picLocks noChangeAspect="1"/>
          </p:cNvPicPr>
          <p:nvPr/>
        </p:nvPicPr>
        <p:blipFill>
          <a:blip r:embed="rId8">
            <a:lum/>
            <a:alphaModFix/>
          </a:blip>
          <a:srcRect/>
          <a:stretch>
            <a:fillRect/>
          </a:stretch>
        </p:blipFill>
        <p:spPr>
          <a:xfrm>
            <a:off x="11955960" y="6327360"/>
            <a:ext cx="1076040" cy="1304640"/>
          </a:xfrm>
          <a:prstGeom prst="rect">
            <a:avLst/>
          </a:prstGeom>
          <a:noFill/>
          <a:ln>
            <a:noFill/>
          </a:ln>
        </p:spPr>
      </p:pic>
      <p:pic>
        <p:nvPicPr>
          <p:cNvPr id="10" name="Grafik 9">
            <a:extLst>
              <a:ext uri="{FF2B5EF4-FFF2-40B4-BE49-F238E27FC236}">
                <a16:creationId xmlns:a16="http://schemas.microsoft.com/office/drawing/2014/main" id="{9399A6AD-175B-6548-AC6C-76F406C7E1AE}"/>
              </a:ext>
            </a:extLst>
          </p:cNvPr>
          <p:cNvPicPr>
            <a:picLocks noChangeAspect="1"/>
          </p:cNvPicPr>
          <p:nvPr/>
        </p:nvPicPr>
        <p:blipFill>
          <a:blip r:embed="rId9">
            <a:lum/>
            <a:alphaModFix/>
          </a:blip>
          <a:srcRect/>
          <a:stretch>
            <a:fillRect/>
          </a:stretch>
        </p:blipFill>
        <p:spPr>
          <a:xfrm>
            <a:off x="10008000" y="6931800"/>
            <a:ext cx="952200" cy="628200"/>
          </a:xfrm>
          <a:prstGeom prst="rect">
            <a:avLst/>
          </a:prstGeom>
          <a:noFill/>
          <a:ln>
            <a:noFill/>
          </a:ln>
        </p:spPr>
      </p:pic>
      <p:pic>
        <p:nvPicPr>
          <p:cNvPr id="11" name="Grafik 10">
            <a:extLst>
              <a:ext uri="{FF2B5EF4-FFF2-40B4-BE49-F238E27FC236}">
                <a16:creationId xmlns:a16="http://schemas.microsoft.com/office/drawing/2014/main" id="{34FF2FC8-2A51-0C46-B362-A5F27317AE0F}"/>
              </a:ext>
            </a:extLst>
          </p:cNvPr>
          <p:cNvPicPr>
            <a:picLocks noChangeAspect="1"/>
          </p:cNvPicPr>
          <p:nvPr/>
        </p:nvPicPr>
        <p:blipFill>
          <a:blip r:embed="rId10">
            <a:lum/>
            <a:alphaModFix/>
          </a:blip>
          <a:srcRect/>
          <a:stretch>
            <a:fillRect/>
          </a:stretch>
        </p:blipFill>
        <p:spPr>
          <a:xfrm>
            <a:off x="10728000" y="6653879"/>
            <a:ext cx="313920" cy="114120"/>
          </a:xfrm>
          <a:prstGeom prst="rect">
            <a:avLst/>
          </a:prstGeom>
          <a:noFill/>
          <a:ln>
            <a:noFill/>
          </a:ln>
        </p:spPr>
      </p:pic>
      <p:pic>
        <p:nvPicPr>
          <p:cNvPr id="12" name="Grafik 11">
            <a:extLst>
              <a:ext uri="{FF2B5EF4-FFF2-40B4-BE49-F238E27FC236}">
                <a16:creationId xmlns:a16="http://schemas.microsoft.com/office/drawing/2014/main" id="{0034A22A-E8B8-2349-83D2-01A43369643D}"/>
              </a:ext>
            </a:extLst>
          </p:cNvPr>
          <p:cNvPicPr>
            <a:picLocks noChangeAspect="1"/>
          </p:cNvPicPr>
          <p:nvPr/>
        </p:nvPicPr>
        <p:blipFill>
          <a:blip r:embed="rId11">
            <a:lum/>
            <a:alphaModFix/>
          </a:blip>
          <a:srcRect/>
          <a:stretch>
            <a:fillRect/>
          </a:stretch>
        </p:blipFill>
        <p:spPr>
          <a:xfrm>
            <a:off x="12355920" y="6033960"/>
            <a:ext cx="676080" cy="1238039"/>
          </a:xfrm>
          <a:prstGeom prst="rect">
            <a:avLst/>
          </a:prstGeom>
          <a:noFill/>
          <a:ln>
            <a:noFill/>
          </a:ln>
        </p:spPr>
      </p:pic>
      <p:pic>
        <p:nvPicPr>
          <p:cNvPr id="13" name="Grafik 12">
            <a:extLst>
              <a:ext uri="{FF2B5EF4-FFF2-40B4-BE49-F238E27FC236}">
                <a16:creationId xmlns:a16="http://schemas.microsoft.com/office/drawing/2014/main" id="{8069DE48-DF72-ED47-A6AA-40CB4A4979D2}"/>
              </a:ext>
            </a:extLst>
          </p:cNvPr>
          <p:cNvPicPr>
            <a:picLocks noChangeAspect="1"/>
          </p:cNvPicPr>
          <p:nvPr/>
        </p:nvPicPr>
        <p:blipFill>
          <a:blip r:embed="rId12">
            <a:lum/>
            <a:alphaModFix/>
          </a:blip>
          <a:srcRect/>
          <a:stretch>
            <a:fillRect/>
          </a:stretch>
        </p:blipFill>
        <p:spPr>
          <a:xfrm>
            <a:off x="4884840" y="3501359"/>
            <a:ext cx="2819160" cy="1466640"/>
          </a:xfrm>
          <a:prstGeom prst="rect">
            <a:avLst/>
          </a:prstGeom>
          <a:noFill/>
          <a:ln>
            <a:noFill/>
          </a:ln>
        </p:spPr>
      </p:pic>
      <p:pic>
        <p:nvPicPr>
          <p:cNvPr id="14" name="Grafik 13">
            <a:extLst>
              <a:ext uri="{FF2B5EF4-FFF2-40B4-BE49-F238E27FC236}">
                <a16:creationId xmlns:a16="http://schemas.microsoft.com/office/drawing/2014/main" id="{3A908AB0-DC47-C448-BBBA-C6FCC53CC0D5}"/>
              </a:ext>
            </a:extLst>
          </p:cNvPr>
          <p:cNvPicPr>
            <a:picLocks noChangeAspect="1"/>
          </p:cNvPicPr>
          <p:nvPr/>
        </p:nvPicPr>
        <p:blipFill>
          <a:blip r:embed="rId13">
            <a:lum/>
            <a:alphaModFix/>
          </a:blip>
          <a:srcRect/>
          <a:stretch>
            <a:fillRect/>
          </a:stretch>
        </p:blipFill>
        <p:spPr>
          <a:xfrm>
            <a:off x="8181720" y="3888000"/>
            <a:ext cx="1466280" cy="663840"/>
          </a:xfrm>
          <a:prstGeom prst="rect">
            <a:avLst/>
          </a:prstGeom>
          <a:noFill/>
          <a:ln>
            <a:noFill/>
          </a:ln>
        </p:spPr>
      </p:pic>
      <p:sp>
        <p:nvSpPr>
          <p:cNvPr id="15" name="Textfeld 14">
            <a:extLst>
              <a:ext uri="{FF2B5EF4-FFF2-40B4-BE49-F238E27FC236}">
                <a16:creationId xmlns:a16="http://schemas.microsoft.com/office/drawing/2014/main" id="{B17E5ED4-93B3-ED4F-A977-6BCCDD60549A}"/>
              </a:ext>
            </a:extLst>
          </p:cNvPr>
          <p:cNvSpPr txBox="1"/>
          <p:nvPr/>
        </p:nvSpPr>
        <p:spPr>
          <a:xfrm>
            <a:off x="1828800" y="3804480"/>
            <a:ext cx="403200" cy="515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3000" b="1" i="0" u="none" strike="noStrike" kern="1200" cap="none">
                <a:ln>
                  <a:noFill/>
                </a:ln>
                <a:latin typeface="Liberation Sans" pitchFamily="18"/>
                <a:ea typeface="Microsoft YaHei" pitchFamily="2"/>
                <a:cs typeface="Mangal" pitchFamily="2"/>
              </a:rPr>
              <a:t>+</a:t>
            </a:r>
          </a:p>
        </p:txBody>
      </p:sp>
      <p:pic>
        <p:nvPicPr>
          <p:cNvPr id="16" name="Grafik 15">
            <a:extLst>
              <a:ext uri="{FF2B5EF4-FFF2-40B4-BE49-F238E27FC236}">
                <a16:creationId xmlns:a16="http://schemas.microsoft.com/office/drawing/2014/main" id="{219D3F39-F141-6E4D-94AF-79A611B288B4}"/>
              </a:ext>
            </a:extLst>
          </p:cNvPr>
          <p:cNvPicPr>
            <a:picLocks noChangeAspect="1"/>
          </p:cNvPicPr>
          <p:nvPr/>
        </p:nvPicPr>
        <p:blipFill>
          <a:blip r:embed="rId14">
            <a:lum/>
            <a:alphaModFix/>
          </a:blip>
          <a:srcRect/>
          <a:stretch>
            <a:fillRect/>
          </a:stretch>
        </p:blipFill>
        <p:spPr>
          <a:xfrm>
            <a:off x="3528000" y="4006440"/>
            <a:ext cx="1303200" cy="313560"/>
          </a:xfrm>
          <a:prstGeom prst="rect">
            <a:avLst/>
          </a:prstGeom>
          <a:noFill/>
          <a:ln>
            <a:noFill/>
          </a:ln>
        </p:spPr>
      </p:pic>
      <p:sp>
        <p:nvSpPr>
          <p:cNvPr id="17" name="Textfeld 16">
            <a:extLst>
              <a:ext uri="{FF2B5EF4-FFF2-40B4-BE49-F238E27FC236}">
                <a16:creationId xmlns:a16="http://schemas.microsoft.com/office/drawing/2014/main" id="{AF047B91-2A37-DC47-BF9D-01CA52B17B85}"/>
              </a:ext>
            </a:extLst>
          </p:cNvPr>
          <p:cNvSpPr txBox="1"/>
          <p:nvPr/>
        </p:nvSpPr>
        <p:spPr>
          <a:xfrm>
            <a:off x="7560000" y="3948480"/>
            <a:ext cx="438839" cy="5155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pPr>
            <a:r>
              <a:rPr lang="de-DE" sz="3000" b="1" i="0" u="none" strike="noStrike" kern="1200" cap="none">
                <a:ln>
                  <a:noFill/>
                </a:ln>
                <a:latin typeface="Liberation Sans" pitchFamily="18"/>
                <a:ea typeface="Microsoft YaHei" pitchFamily="2"/>
                <a:cs typeface="Mangal" pitchFamily="2"/>
              </a:rPr>
              <a:t>+</a:t>
            </a:r>
          </a:p>
        </p:txBody>
      </p:sp>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pir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Words>
  <Application>Microsoft Macintosh PowerPoint</Application>
  <PresentationFormat>Benutzerdefiniert</PresentationFormat>
  <Paragraphs>90</Paragraphs>
  <Slides>23</Slides>
  <Notes>23</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23</vt:i4>
      </vt:variant>
    </vt:vector>
  </HeadingPairs>
  <TitlesOfParts>
    <vt:vector size="34" baseType="lpstr">
      <vt:lpstr>Microsoft YaHei</vt:lpstr>
      <vt:lpstr>Arial</vt:lpstr>
      <vt:lpstr>Calibri</vt:lpstr>
      <vt:lpstr>Liberation Sans</vt:lpstr>
      <vt:lpstr>Liberation Serif</vt:lpstr>
      <vt:lpstr>Mangal</vt:lpstr>
      <vt:lpstr>Segoe UI</vt:lpstr>
      <vt:lpstr>StarSymbol</vt:lpstr>
      <vt:lpstr>Tahoma</vt:lpstr>
      <vt:lpstr>Standard</vt:lpstr>
      <vt:lpstr>Inspiration</vt:lpstr>
      <vt:lpstr>OLED</vt:lpstr>
      <vt:lpstr>Geschichte der OLED</vt:lpstr>
      <vt:lpstr>1979</vt:lpstr>
      <vt:lpstr>1987</vt:lpstr>
      <vt:lpstr>1990 &amp; 1996</vt:lpstr>
      <vt:lpstr>1997 ...</vt:lpstr>
      <vt:lpstr>Herstellung</vt:lpstr>
      <vt:lpstr>Herstellung des Polymers</vt:lpstr>
      <vt:lpstr>Polykondensation</vt:lpstr>
      <vt:lpstr>Poly(para-phenylenvinylen)</vt:lpstr>
      <vt:lpstr>PPV als Halbleiter</vt:lpstr>
      <vt:lpstr>Aufbau</vt:lpstr>
      <vt:lpstr>Funktionsweise</vt:lpstr>
      <vt:lpstr>Halbleiter</vt:lpstr>
      <vt:lpstr>Löcher</vt:lpstr>
      <vt:lpstr>Funktionsweise</vt:lpstr>
      <vt:lpstr>Elektrolumineszenz</vt:lpstr>
      <vt:lpstr>Löcher als positive Ladungen</vt:lpstr>
      <vt:lpstr>Schichten I:</vt:lpstr>
      <vt:lpstr>Schichten II:</vt:lpstr>
      <vt:lpstr>Nahaufnahme eines OLED Displays</vt:lpstr>
      <vt:lpstr>PowerPoint-Präsentation</vt:lpstr>
      <vt:lpstr>Vor- und Nachteile von OLED</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OLED</dc:title>
  <cp:lastModifiedBy>Zemann</cp:lastModifiedBy>
  <cp:revision>4</cp:revision>
  <dcterms:created xsi:type="dcterms:W3CDTF">2018-02-21T10:11:59Z</dcterms:created>
  <dcterms:modified xsi:type="dcterms:W3CDTF">2018-02-23T18:24:36Z</dcterms:modified>
</cp:coreProperties>
</file>