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4"/>
    <p:restoredTop sz="94631"/>
  </p:normalViewPr>
  <p:slideViewPr>
    <p:cSldViewPr snapToGrid="0" snapToObjects="1">
      <p:cViewPr varScale="1">
        <p:scale>
          <a:sx n="155" d="100"/>
          <a:sy n="155" d="100"/>
        </p:scale>
        <p:origin x="2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7491D29-611C-084B-B4C7-EBC0A00C445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9959CD-8512-6A4D-A143-09E7D733DD7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BE0841-DF1A-414A-AA67-4C28C3632B4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C0E7BA-0881-C840-8E6D-84AB4DA9599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DE0208A-0AB5-FF44-9919-22D8514B5C76}" type="slidenum"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3612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72F93A-CABE-564E-85A2-E9B75DAC35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DD09F86-384F-1F42-BD59-6ECC1F340A3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1B9DDF08-376C-FE44-B8E9-8C7158D7C6E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7E0F25-1A2A-AA42-B859-15524783D71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525BE0-FD71-9349-926B-84690EC7D1C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7E2F86-070A-1E40-8252-84B3B014F6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EC6B234-8980-244A-A338-8C661B3B775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95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129CC9-D119-6D4D-8E2D-C8A5EA3EED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9C6835-7C40-724F-8276-27A8380395EF}" type="slidenum">
              <a:t>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3E42AB-2454-614B-B4A3-4368B51A74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46267BE-AFE8-4E4D-9475-4B51E61B70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CF426F-A509-0545-BCF5-7D314C43D5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CA85D44-D9DF-3548-B374-70F5D3A9F661}" type="slidenum">
              <a:t>10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1F33900-DC43-0B42-B6B5-47E64DC0F9F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B111233-E452-0F4A-9DDA-05845B7288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528CA9-030B-EB4B-A562-AD985CC6C3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B11D75-BA57-E74D-BD95-F9C24F6B99A9}" type="slidenum">
              <a:t>11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FCE0E12-5142-3144-9B24-28C772FD7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FA3FF24-9BF5-0144-A7EB-7ED332392B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083708-0577-7042-8DE1-DA68A962FC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2702EEC-5281-484C-AE25-0A27E9227E09}" type="slidenum">
              <a:t>12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023E0-6A0A-BF48-9416-939EA679F4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0045C8A-ED2F-4046-A4AC-CDBD22DC1E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95BDAF-C9B8-5940-8672-1582D163FD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C92F637-28F7-024C-B7DD-F10640671351}" type="slidenum">
              <a:t>13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3CAE205-EF94-8A49-86F1-2942FBB03F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3295CD-40B0-EE41-A1B0-2E7C44CBFC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0F7DF5-D001-8E48-821F-BD5AD1DF6A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3191097-4575-7B40-9DCA-500D770A3D9A}" type="slidenum">
              <a:t>14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4B09B6C-2E8E-0447-BC27-1824FD5EE2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D1ADE9-D39E-4A4F-B0B1-B11A35A8DF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8A7CD9-3700-894B-99B6-40DBB2F482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52C972E-71F9-7F43-A5F7-33EB014E904A}" type="slidenum">
              <a:t>15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23D3B48-A545-3F4A-A362-ED1BDD2319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1CE96E1-269C-474C-86FB-E8750EFF05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D96F49-7A9B-434C-AA28-4D94634AA2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9774063-3EEE-9346-94A8-A98B8FE20120}" type="slidenum">
              <a:t>16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49FF2F8-79F2-254F-8E7A-39BE3B735E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A5A6F7C-A90C-BA41-A2A8-B18E6629E9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69851D-624A-6047-A135-DB481B632E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EEB8339-8619-ED4B-8BBC-6333AFF13083}" type="slidenum">
              <a:t>17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688260E-05A0-344D-AD74-7307132178A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249534B-3714-5D41-BD17-FEDF6ED1CE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A472C3-1761-A341-8B00-7BF67B8E94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788104B-8202-0C44-835A-D144F2ADA8FC}" type="slidenum">
              <a:t>18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5DAFC37-EFD4-EF49-9445-55EA0C56279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84D069-4AE5-F644-A5FA-66A6B94A08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F7787-8B9E-1044-80BB-A8C0E15529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DE5E931-4CE4-9D4C-9FE6-5357DE7DFF1B}" type="slidenum">
              <a:t>19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422737D-E9E1-3E49-9926-E95EC4C8BD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77D339A-C15D-D74D-8F51-A1CAF932F5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639533-FCB3-0145-A11B-E4E5B75706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142F37E-6BD9-354B-9E35-89DA6446EBBB}" type="slidenum">
              <a:t>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43A6EA5-9222-4D4E-9B29-534B9555DD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BCFFE01-6C71-A040-8004-F00636B074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0A4A34-492D-0148-800C-B47F752BD24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6281303-17CD-F14F-9013-63C27493403C}" type="slidenum">
              <a:t>20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E7EA22-0F19-5147-999F-199B71364A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57A1AF5-CBCD-DC48-B2D4-5208EC5B3A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BB25C3-9D25-DC4E-92E3-A07DE77850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8F0CF2A-A4F6-3E4B-BE89-4B81366FDFE1}" type="slidenum">
              <a:t>21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7C4C836-D7D9-E344-810C-0AF38655B7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C257246-820C-8A41-B355-873141D668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B1DFFB-9588-AC43-85EA-0604A7E677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47EE70E-223C-9C42-9909-C75BF67AA183}" type="slidenum">
              <a:t>22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6867D4C-8DE7-1A4A-BA29-59DFC4E079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AC3D358-D309-B649-B6B5-B930A168E1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79BC64-6CDF-AA49-A478-D28D497E94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06CC279-BF2B-CE4C-8339-7FDD2654F4F3}" type="slidenum">
              <a:t>23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0B38932-6160-6949-B894-38B1CBFBA3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7954D1-3DA1-524E-8D67-9D5582CE01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75EF77-5505-0444-AB5F-D5077A8BBF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45A02B-1682-7D4D-A137-95FEF303F29D}" type="slidenum">
              <a:t>24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9F65CFA-C319-CF45-8F65-95C6B1102E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101BBBF-98A6-FE4E-B4C4-17E6FC1699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667B02-CD07-A848-920A-70B1A5DB5B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148A814-C677-D84E-8A83-0900890B37A6}" type="slidenum">
              <a:t>25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C8FB43E-26C2-644E-ABAD-B180117043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293FD73-DC5C-6844-8561-F8F0112C8B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0476BD-F18A-5D45-93F5-F5A18BE8ED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7E631DC-A2AB-6B42-ADFD-D50A84708CAC}" type="slidenum">
              <a:t>26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9E81E3F-31AD-8244-BA92-590F7F9FA5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0F111E-AABA-B248-A4C6-51F7F31A3E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C79D97-6134-5D48-8C44-5A10E5CD5D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3AD8C14-5143-AB4D-895B-370582D85D93}" type="slidenum">
              <a:t>27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174E2A5-F032-3041-A69A-6E8B05674B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BCEB139-915C-A64B-8545-A10772D0D3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A4CC40-294B-494E-865E-5F0256349F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027B715-F0ED-2040-BF4B-248918DAD7B1}" type="slidenum">
              <a:t>28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FB38F4-3C74-FD42-9B5D-570F472B29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1D56A50-C333-F54D-BD32-9B921038FF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AF8609-F445-0C4F-BC42-696BE7B5A0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7F846E-B960-864F-98A0-FC3D70FC3FD3}" type="slidenum">
              <a:t>29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F125B41-B609-3045-960A-706BCF43DA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0E8AA1-41D8-6743-8096-9D7F20F713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4254AB-9023-844D-A114-83508EBFA2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8444514-F0AB-804E-A762-399EED15FEEB}" type="slidenum">
              <a:t>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6463C91-968B-6D42-AA06-93260E290A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0A1D7C7-3870-6546-84C7-8F53A0F964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3E9877-C8BF-6445-8268-214A7C5FB1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C4087A9-E79B-8845-A904-5DDDDAB5F451}" type="slidenum">
              <a:t>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08E00B-19B7-0346-9620-CBF783CA26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20CF5A-B07C-E044-BFE7-C132A47887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929543-78D1-A94A-B5DC-4273EDE96D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668D922-0701-C74B-AD34-2DE78D57CC88}" type="slidenum">
              <a:t>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ED788F-D0D3-BE48-AF8C-0A6ACB38DA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5728095-3152-7F48-9306-4DCFA39D42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879786-7E33-304D-A285-73E73F0FFD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656B4C0-8B99-864D-AB21-CCB9A5647F6C}" type="slidenum">
              <a:t>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ACA514-27F2-8148-8FBE-3AEED17F2E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4321309-AFC7-754D-B596-36C5252FAE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1D8095-5745-844C-BB9D-410D4E602E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666D74D-E057-4D40-B6FF-273624EE16F3}" type="slidenum">
              <a:t>7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783A89A-DB9B-B641-8B78-FBD6623430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37FFD9D-BA39-C144-8A8B-188DC632E4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B00A9B-7CBB-7147-AEE7-A57B998E4D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01297BB-E1EB-4741-A729-594DB67B8113}" type="slidenum">
              <a:t>8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7F7A682-1D1D-5240-B18F-0D5EFCC1AA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55818FE-8FE3-9D45-B546-695AE9E932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8462A1-8A15-D84E-8FB8-08D7915171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7816B40-767E-594B-B917-2D6D5B36109A}" type="slidenum">
              <a:t>9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BB2D808-8B3A-8C49-8FF2-678A0EFA1E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AF98AC-8DAA-A143-91DB-185A4E69BF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F1ADF-8957-DC43-9443-E4C9E285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2C5C59-BFCD-1141-86B2-A9D1F9C0E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1A6FD8-A147-0D49-9816-6ECE2F92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9F4109-E16F-F240-BB6D-F83BDF5B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1E6929-6E96-E04B-9790-D32A5BFA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9D0B22-2B1F-5D46-BF7D-4110BE04046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4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D7F0F-397D-FA42-971E-16C20055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1AA4D5-147C-BE4A-9F60-A92C6ADE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64DCDD-3C5D-F74F-84E6-C14E45FB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769DDB-6FC1-7E42-9F1B-B1F6F878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57654E-4FA1-DD44-A3E3-B55DB636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7C5BE-53AF-4C46-AC63-06BDBC46D92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56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C177DC-4BD2-7645-AA7D-EF8D2E9B6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EDC2ED-DD5D-3744-85DF-5FDADCC76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965F5D-5185-E44B-9292-3B5A7193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03F976-2615-2443-BDA9-F1ECC7D8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00B910-39B2-464B-A70F-0C67F1A8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F31EDF-ED0E-6249-A9DB-8FFAB0E7244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73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C7266-E781-1B48-A066-C6E59313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9FF020-39F3-5F4D-8631-97B38C4E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1E065C-BB02-EA4D-96E8-C88120A8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1DC9A8-DFA5-9941-A1FA-2D48D159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E3C64-B6A5-2549-A76B-3449ECF3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853B5D-09AC-0446-92B5-14C23786079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60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3DAB-05D1-B44F-8297-971863F9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9323FD-0D22-1348-A638-14336179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8D68E6-0EF5-6C47-AD78-B506E127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856DD4-98A6-6443-B1A8-6E6C29F6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2F87E7-7A94-ED43-8352-077DEF73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02490E-0321-F84B-A947-9FF193CFA6B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90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B3D55-D7FF-9A4F-9636-85C0BF7F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35E979-727E-F04F-8E0A-30EAAFE19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4D9CE0-493A-2D41-9F4A-FC8E1EE05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FBD1AC-F65A-BE41-9970-62DB098E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FABDFA-C49A-AB45-8A8F-8A88B7A0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F927A0-7FA1-6B41-98CB-A2150881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75C54-E7EB-224E-AEAE-E46D2FFDE88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55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9A8AD-1819-F947-B033-02FB9A23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C18617-3E43-714B-85FA-43E63D76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4EF724-CFE1-F942-90AE-C4D03E1B6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B93B5-DA8E-C640-B12E-C90CE9220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CB7384-D994-614B-A50F-E898EAD3E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E113A7-1A49-004F-BD5E-2C4028DE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000741-4301-0349-B332-EA028989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78106F-80C7-0942-AB5D-E1D3EC35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8BF152-3870-4C49-960A-1792591E464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81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3EFB-2DD8-9448-BAC2-DA9AB791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6F4F30-A3B5-0147-9DF2-AE41F908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F5A8B7-20E1-2B4E-9E5D-C427EBBD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8592C2-C42F-404F-BC17-C7EA1F1F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5845FB-25C5-F54E-86DC-45F6BCA7B81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63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8552493-214C-B84C-B85C-D8989B18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FF0BB5-E55E-6E49-B384-0288EBB5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40BBF8-0A79-AC45-A42A-CBD6454A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36D23E-2B8B-EF40-9300-C4E4B1FBEFB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7245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9DD9A-AFDD-4C43-B35B-DE297ED2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6A6EC4-FA41-F947-973D-336FE18C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E093A0-E35F-A943-B24D-A770F11CA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F9154C-4934-A74F-8F9A-1F37E373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38B203-3372-044A-A9BD-26EC4D20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35CA8A-EC79-684B-869C-767BE810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C1CCE3-25AE-CA4D-B9A8-C5E5B3E240B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0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6D244-4401-2648-8D0B-780FAAE8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E8599A0-6A69-FC4C-BAB3-494341ADD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8B4CC1-CAF9-5040-A92B-898C56526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8CDFA2-7D29-0344-B38C-86B21965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937501-492A-D94E-BACD-B3287331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9B5EDB-89B6-1A48-AEC3-1FCB6340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2045CB-A7D5-8240-929A-6B7991F200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77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E5D9D3-113A-AA4B-B0A7-E7038DAE42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CA6499-3FBB-C946-8FBE-89238E18F6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EDE7E6-7BEE-164C-BDDF-9FDF46258F2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07A8F9-8141-E848-8585-2F53474D164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C8A44A-F6FB-E24F-94CA-E482106550B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5A41F0D-35CA-D643-B1E2-4ADF38C9D3BC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F9CA264-9E4C-604B-AFF3-751228B6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4000" y="-144000"/>
            <a:ext cx="9936000" cy="77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FEF2EA7-5548-4E4C-A430-A21794998D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216000"/>
            <a:ext cx="8496000" cy="52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66CA2915-E994-6D4A-9827-4BE99D0BC49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04000" y="3096000"/>
            <a:ext cx="7992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971CB99-77E4-9C4B-8159-BCAE34EEA8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00"/>
            <a:ext cx="8568000" cy="63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D5E8464F-E869-0F4A-9528-45538B0B38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4000" y="1440000"/>
            <a:ext cx="9936000" cy="6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4743461-69DA-2D46-A9F4-6A3EF0FF13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60000"/>
            <a:ext cx="1008000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28A2186-64D2-854F-9F53-8BCA1A12368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288000"/>
            <a:ext cx="7848000" cy="64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EAAD1C8-F577-AA4A-8866-2468441810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576000"/>
            <a:ext cx="8136000" cy="6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47ED290-FC7D-1C44-AB0C-5E577C03E8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503999"/>
            <a:ext cx="8928000" cy="6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0D3E683-EC1C-C84A-98A6-68ECCAF9C7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432000"/>
            <a:ext cx="8568000" cy="6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E51DE63-67B8-9240-8C3C-70124D9616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720000"/>
            <a:ext cx="9720000" cy="662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7FD876B-D807-CE47-93F3-4C961764953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00"/>
            <a:ext cx="9648000" cy="72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77F89B7-070B-C045-86E5-D4A7FE860B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360000"/>
            <a:ext cx="9144000" cy="67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F276FBA-A1D9-B443-9B26-171E230ECC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9439" y="720000"/>
            <a:ext cx="8944560" cy="63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75C4753-C92F-E64E-AD8E-E7890007F6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360000"/>
            <a:ext cx="9144000" cy="67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160A3D5C-798C-DC4E-9862-0760B1E4F1F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40000" y="3168000"/>
            <a:ext cx="4824000" cy="40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B5C3171-1A7A-2E48-A613-D67CC62DB3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576000"/>
            <a:ext cx="8856000" cy="6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56C6F4DD-6D18-5647-97CC-EAEFFC4D2C4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8000" y="936000"/>
            <a:ext cx="2664000" cy="31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4FBDC0A-486C-D741-A158-1C616D96EF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576000"/>
            <a:ext cx="8568000" cy="662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78446A2-0643-8941-8BBE-1628DF0F81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503999"/>
            <a:ext cx="9088560" cy="6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BC9F661-D7FB-AB4F-B57F-9A4DD173D0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576000"/>
            <a:ext cx="8496000" cy="6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105556A-F65B-1D4B-B068-9806DC0031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216000"/>
            <a:ext cx="7920000" cy="63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AB3147F5-AD49-3E49-97D8-6F92E4D0B67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8840" y="1584000"/>
            <a:ext cx="2531160" cy="30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FDA0DB1-566F-3C4E-92C0-A0040208AD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216000"/>
            <a:ext cx="9144000" cy="69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843EAE2-CE03-F34D-8167-A648F93095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2000" y="216000"/>
            <a:ext cx="9864000" cy="70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152240D-5CB1-8F4F-BE4D-8D0D5E3EBFE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503999"/>
            <a:ext cx="9216000" cy="69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D0BF8CB-9713-3045-8BBE-D703643348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16000" y="-72000"/>
            <a:ext cx="10008000" cy="7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ECA760B-0F05-674F-A8BA-F4C603C0CC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216000"/>
            <a:ext cx="9952560" cy="73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515B90F-77A7-E940-98CA-59F371FD4B6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432000"/>
            <a:ext cx="9288000" cy="7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F98EDE9-98FB-6F4A-B9C0-A8061FFDED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576000"/>
            <a:ext cx="8640000" cy="698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D0C6B82-846F-B049-A8FC-143AD23EEE7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72000"/>
            <a:ext cx="9707040" cy="7575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B258045-BCE5-4D49-B207-AB27BB09F8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72000"/>
            <a:ext cx="9707040" cy="757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C0DBB42A-8C34-0349-BFA6-7CF11CFAF20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8000" y="3096000"/>
            <a:ext cx="9072000" cy="5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E2CFCB5-FCF3-F34E-872C-C2228EDBE4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1800" y="-258480"/>
            <a:ext cx="9864000" cy="72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F1421DEE-CD5D-D342-810B-EFBC02C027C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36000" y="5391000"/>
            <a:ext cx="4053240" cy="180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35E1557F-734D-FF49-B331-D4A746474C5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28000" y="1558440"/>
            <a:ext cx="2199240" cy="247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25C638A-9925-6644-850D-2235FEF0055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-230040"/>
            <a:ext cx="7863120" cy="447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FC4C3285-06AF-CE4B-8CE5-FA78F31D484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6000" y="2376000"/>
            <a:ext cx="8856000" cy="59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Macintosh PowerPoint</Application>
  <PresentationFormat>Breitbild</PresentationFormat>
  <Paragraphs>29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Microsoft YaHei</vt:lpstr>
      <vt:lpstr>Arial</vt:lpstr>
      <vt:lpstr>Calibri</vt:lpstr>
      <vt:lpstr>Lucida Sans</vt:lpstr>
      <vt:lpstr>Lucida Sans Unicode</vt:lpstr>
      <vt:lpstr>Tahoma</vt:lpstr>
      <vt:lpstr>Times New Roman</vt:lpstr>
      <vt:lpstr>Standard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Zemann</cp:lastModifiedBy>
  <cp:revision>7</cp:revision>
  <dcterms:created xsi:type="dcterms:W3CDTF">2018-02-01T14:02:37Z</dcterms:created>
  <dcterms:modified xsi:type="dcterms:W3CDTF">2018-02-10T12:01:59Z</dcterms:modified>
</cp:coreProperties>
</file>