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2" d="100"/>
          <a:sy n="112" d="100"/>
        </p:scale>
        <p:origin x="18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de-DE"/>
              <a:t>Klicken Sie, um das Format des Titeltextes zu bearbeiten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de-DE"/>
              <a:t>Klicken Sie, um die Formate des Gliederungstextes zu bearbeiten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de-DE"/>
              <a:t>Zweite Gliederungsebene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de-DE"/>
              <a:t>Dritte Gliederungsebene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de-DE"/>
              <a:t>Vierte Gliederungsebene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de-DE"/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/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/>
              <a:t>Siebente Gliederungsebene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de-DE"/>
              <a:t>Achte Gliederungsebene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de-DE"/>
              <a:t>Neunte Gliederungsebene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de-DE"/>
              <a:t>&lt;Datum/Uhrzeit&gt;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ctr"/>
            <a:r>
              <a:rPr lang="de-DE"/>
              <a:t>&lt;Fußzeile&gt;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fld id="{11D1B191-4161-41F1-8121-613161E111E1}" type="slidenum">
              <a:rPr lang="de-DE"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406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1800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3600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3600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0000"/>
            <a:ext cx="10079640" cy="67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4806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7200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606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806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40000"/>
            <a:ext cx="10079640" cy="6719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Benutzerdefiniert</PresentationFormat>
  <Paragraphs>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DejaVu Sans</vt:lpstr>
      <vt:lpstr>StarSymbol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Winfried Zemann</cp:lastModifiedBy>
  <cp:revision>1</cp:revision>
  <dcterms:modified xsi:type="dcterms:W3CDTF">2016-11-11T15:34:13Z</dcterms:modified>
</cp:coreProperties>
</file>