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28B-19DB-4F55-825B-5F6353CC44EB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5E4B-BE1E-4FA8-B8A1-423E37F315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001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28B-19DB-4F55-825B-5F6353CC44EB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5E4B-BE1E-4FA8-B8A1-423E37F315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0139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28B-19DB-4F55-825B-5F6353CC44EB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5E4B-BE1E-4FA8-B8A1-423E37F315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221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28B-19DB-4F55-825B-5F6353CC44EB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5E4B-BE1E-4FA8-B8A1-423E37F315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230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28B-19DB-4F55-825B-5F6353CC44EB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5E4B-BE1E-4FA8-B8A1-423E37F315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0799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28B-19DB-4F55-825B-5F6353CC44EB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5E4B-BE1E-4FA8-B8A1-423E37F315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471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28B-19DB-4F55-825B-5F6353CC44EB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5E4B-BE1E-4FA8-B8A1-423E37F315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555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28B-19DB-4F55-825B-5F6353CC44EB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5E4B-BE1E-4FA8-B8A1-423E37F315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3541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28B-19DB-4F55-825B-5F6353CC44EB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5E4B-BE1E-4FA8-B8A1-423E37F315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6682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28B-19DB-4F55-825B-5F6353CC44EB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5E4B-BE1E-4FA8-B8A1-423E37F315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2201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28B-19DB-4F55-825B-5F6353CC44EB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5E4B-BE1E-4FA8-B8A1-423E37F315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1759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6428B-19DB-4F55-825B-5F6353CC44EB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A5E4B-BE1E-4FA8-B8A1-423E37F315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580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niversal_lexikon.deacademic.com/285274/Physiknobelpreis_1935:_James_Chadwick" TargetMode="External"/><Relationship Id="rId7" Type="http://schemas.openxmlformats.org/officeDocument/2006/relationships/hyperlink" Target="http://www.leifiphysik.de/kern-teilchenphysik/kernphysik-grundlagen/versuche/versuch-von-chadwick" TargetMode="External"/><Relationship Id="rId2" Type="http://schemas.openxmlformats.org/officeDocument/2006/relationships/hyperlink" Target="https://de.wikipedia.org/wiki/James_Chadwic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Neutron#Geschichte_der_Entdeckung_und_Erforschung" TargetMode="External"/><Relationship Id="rId5" Type="http://schemas.openxmlformats.org/officeDocument/2006/relationships/hyperlink" Target="http://onlinelibrary.wiley.com/doi/10.1002/phbl.19910471109/pdf" TargetMode="External"/><Relationship Id="rId4" Type="http://schemas.openxmlformats.org/officeDocument/2006/relationships/hyperlink" Target="http://evolutionoftheatomicmodel.weebly.com/chadwicks-neutron-discovery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James Chadwick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Und die Entdeckung des Neutrons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5793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Chadwicks Leben</a:t>
            </a:r>
          </a:p>
          <a:p>
            <a:r>
              <a:rPr lang="de-DE" dirty="0" smtClean="0"/>
              <a:t>Walther Bothe und Irene und Frederic Joliot-Curies Erkenntnisse</a:t>
            </a:r>
          </a:p>
          <a:p>
            <a:r>
              <a:rPr lang="de-DE" dirty="0" smtClean="0"/>
              <a:t>Chadwicks Entdeckung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5940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James Chadwick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dirty="0" smtClean="0"/>
              <a:t>*20. Oktober 1891 in</a:t>
            </a:r>
            <a:br>
              <a:rPr lang="de-DE" sz="2800" dirty="0" smtClean="0"/>
            </a:br>
            <a:r>
              <a:rPr lang="de-DE" sz="2800" dirty="0" err="1" smtClean="0"/>
              <a:t>Bollington</a:t>
            </a:r>
            <a:r>
              <a:rPr lang="de-DE" sz="2800" dirty="0" smtClean="0"/>
              <a:t>, </a:t>
            </a:r>
            <a:r>
              <a:rPr lang="de-DE" sz="2800" dirty="0" err="1" smtClean="0"/>
              <a:t>Cheshire</a:t>
            </a:r>
            <a:endParaRPr lang="de-DE" sz="2800" dirty="0" smtClean="0"/>
          </a:p>
          <a:p>
            <a:r>
              <a:rPr lang="de-DE" sz="2800" dirty="0" smtClean="0"/>
              <a:t>University </a:t>
            </a:r>
            <a:r>
              <a:rPr lang="de-DE" sz="2800" dirty="0" err="1" smtClean="0"/>
              <a:t>of</a:t>
            </a:r>
            <a:r>
              <a:rPr lang="de-DE" sz="2800" dirty="0" smtClean="0"/>
              <a:t> Manchester</a:t>
            </a:r>
          </a:p>
          <a:p>
            <a:r>
              <a:rPr lang="de-DE" sz="2800" dirty="0" smtClean="0"/>
              <a:t>Arbeit bei Rutherford </a:t>
            </a:r>
          </a:p>
          <a:p>
            <a:r>
              <a:rPr lang="de-DE" sz="2800" dirty="0" smtClean="0">
                <a:sym typeface="Wingdings"/>
              </a:rPr>
              <a:t>Arbeit in Berlin </a:t>
            </a:r>
            <a:br>
              <a:rPr lang="de-DE" sz="2800" dirty="0" smtClean="0">
                <a:sym typeface="Wingdings"/>
              </a:rPr>
            </a:br>
            <a:r>
              <a:rPr lang="de-DE" sz="2800" dirty="0" smtClean="0">
                <a:sym typeface="Wingdings"/>
              </a:rPr>
              <a:t>Physikalisch-Technische </a:t>
            </a:r>
            <a:br>
              <a:rPr lang="de-DE" sz="2800" dirty="0" smtClean="0">
                <a:sym typeface="Wingdings"/>
              </a:rPr>
            </a:br>
            <a:r>
              <a:rPr lang="de-DE" sz="2800" dirty="0" smtClean="0">
                <a:sym typeface="Wingdings"/>
              </a:rPr>
              <a:t>Reichsanstalt (heute: PTB)</a:t>
            </a:r>
            <a:endParaRPr lang="de-DE" sz="2800" dirty="0" smtClean="0"/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556792"/>
            <a:ext cx="3376870" cy="422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89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de-DE" dirty="0" smtClean="0"/>
              <a:t>1919 Rückkehr nach England</a:t>
            </a:r>
          </a:p>
          <a:p>
            <a:r>
              <a:rPr lang="de-DE" dirty="0" smtClean="0"/>
              <a:t>assentierender Direktor des Cavendish-Laboratorium</a:t>
            </a:r>
          </a:p>
          <a:p>
            <a:r>
              <a:rPr lang="de-DE" dirty="0" smtClean="0"/>
              <a:t>1932 Nachweis der Neutronen</a:t>
            </a:r>
          </a:p>
          <a:p>
            <a:r>
              <a:rPr lang="de-DE" dirty="0" smtClean="0"/>
              <a:t>1935 Nobelpreis</a:t>
            </a:r>
          </a:p>
          <a:p>
            <a:r>
              <a:rPr lang="de-DE" dirty="0" smtClean="0"/>
              <a:t>Professorenstelle in </a:t>
            </a:r>
            <a:br>
              <a:rPr lang="de-DE" dirty="0" smtClean="0"/>
            </a:br>
            <a:r>
              <a:rPr lang="de-DE" dirty="0" smtClean="0"/>
              <a:t>Liverpool</a:t>
            </a:r>
          </a:p>
          <a:p>
            <a:r>
              <a:rPr lang="de-DE" dirty="0" smtClean="0"/>
              <a:t>MAUD-Kommission </a:t>
            </a:r>
            <a:br>
              <a:rPr lang="de-DE" dirty="0" smtClean="0"/>
            </a:br>
            <a:r>
              <a:rPr lang="de-DE" dirty="0" smtClean="0"/>
              <a:t>(</a:t>
            </a:r>
            <a:r>
              <a:rPr lang="de-DE" dirty="0" err="1" smtClean="0"/>
              <a:t>Mannhattan</a:t>
            </a:r>
            <a:r>
              <a:rPr lang="de-DE" dirty="0" smtClean="0"/>
              <a:t>-Projekt)</a:t>
            </a:r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120" y="3068960"/>
            <a:ext cx="4594123" cy="324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90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Walther Bothe und Irene und Frederic Joliot-Curies Erkenntnisse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738" y="2204864"/>
            <a:ext cx="7720523" cy="3640460"/>
          </a:xfrm>
        </p:spPr>
      </p:pic>
    </p:spTree>
    <p:extLst>
      <p:ext uri="{BB962C8B-B14F-4D97-AF65-F5344CB8AC3E}">
        <p14:creationId xmlns:p14="http://schemas.microsoft.com/office/powerpoint/2010/main" val="2330610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Der Nachweis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835" y="1484784"/>
            <a:ext cx="7000330" cy="4032448"/>
          </a:xfrm>
        </p:spPr>
      </p:pic>
      <p:sp>
        <p:nvSpPr>
          <p:cNvPr id="5" name="Rechteck 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chemeClr val="bg1">
                    <a:lumMod val="85000"/>
                  </a:schemeClr>
                </a:solidFill>
              </a:rPr>
              <a:t>http://www.leifiphysik.de/kern-teilchenphysik/kernphysik-grundlagen/versuche/versuch-von-chadwick</a:t>
            </a:r>
            <a:endParaRPr lang="de-DE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154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Das Neutron ist…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… im Kern vorhanden</a:t>
            </a:r>
          </a:p>
          <a:p>
            <a:endParaRPr lang="de-DE" dirty="0" smtClean="0"/>
          </a:p>
          <a:p>
            <a:r>
              <a:rPr lang="de-DE" dirty="0" smtClean="0"/>
              <a:t>… ungeladen</a:t>
            </a:r>
          </a:p>
          <a:p>
            <a:pPr marL="0" indent="0">
              <a:buNone/>
            </a:pPr>
            <a:r>
              <a:rPr lang="de-DE" dirty="0" smtClean="0"/>
              <a:t> </a:t>
            </a:r>
          </a:p>
          <a:p>
            <a:r>
              <a:rPr lang="de-DE" dirty="0" smtClean="0">
                <a:sym typeface="Wingdings"/>
              </a:rPr>
              <a:t>… etwa so schwer wie ein Proton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844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Quellen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hlinkClick r:id="rId2"/>
              </a:rPr>
              <a:t>https://de.wikipedia.org/wiki/James_Chadwick</a:t>
            </a:r>
            <a:endParaRPr lang="de-DE" sz="2400" dirty="0" smtClean="0"/>
          </a:p>
          <a:p>
            <a:r>
              <a:rPr lang="de-DE" sz="2400" dirty="0" smtClean="0">
                <a:hlinkClick r:id="rId3"/>
              </a:rPr>
              <a:t>http://universal_lexikon.deacademic.com/285274/Physiknobelpreis_1935%3A_James_Chadwick</a:t>
            </a:r>
            <a:endParaRPr lang="de-DE" sz="2400" dirty="0" smtClean="0"/>
          </a:p>
          <a:p>
            <a:r>
              <a:rPr lang="de-DE" sz="2400" dirty="0" smtClean="0">
                <a:hlinkClick r:id="rId4"/>
              </a:rPr>
              <a:t>http://evolutionoftheatomicmodel.weebly.com/chadwicks-neutron-discovery.html</a:t>
            </a:r>
            <a:endParaRPr lang="de-DE" sz="2400" dirty="0" smtClean="0"/>
          </a:p>
          <a:p>
            <a:r>
              <a:rPr lang="de-DE" sz="2400" dirty="0" smtClean="0">
                <a:hlinkClick r:id="rId5"/>
              </a:rPr>
              <a:t>http://onlinelibrary.wiley.com/doi/10.1002/phbl.19910471109/pdf</a:t>
            </a:r>
            <a:endParaRPr lang="de-DE" sz="2400" dirty="0" smtClean="0"/>
          </a:p>
          <a:p>
            <a:r>
              <a:rPr lang="de-DE" sz="2400" dirty="0" smtClean="0">
                <a:hlinkClick r:id="rId6"/>
              </a:rPr>
              <a:t>https://de.wikipedia.org/wiki/Neutron#Geschichte_der_Entdeckung_und_Erforschung</a:t>
            </a:r>
            <a:endParaRPr lang="de-DE" sz="2400" dirty="0" smtClean="0"/>
          </a:p>
          <a:p>
            <a:r>
              <a:rPr lang="de-DE" sz="2400" dirty="0" smtClean="0">
                <a:hlinkClick r:id="rId7"/>
              </a:rPr>
              <a:t>http://www.leifiphysik.de/kern-teilchenphysik/kernphysik-grundlagen/versuche/versuch-von-chadwick</a:t>
            </a:r>
            <a:endParaRPr lang="de-DE" sz="2400" dirty="0" smtClean="0"/>
          </a:p>
          <a:p>
            <a:endParaRPr lang="de-DE" sz="24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214756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Bildschirmpräsentation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James Chadwick</vt:lpstr>
      <vt:lpstr>Gliederung</vt:lpstr>
      <vt:lpstr>James Chadwick</vt:lpstr>
      <vt:lpstr>PowerPoint-Präsentation</vt:lpstr>
      <vt:lpstr>Walther Bothe und Irene und Frederic Joliot-Curies Erkenntnisse</vt:lpstr>
      <vt:lpstr>Der Nachweis</vt:lpstr>
      <vt:lpstr>Das Neutron ist…</vt:lpstr>
      <vt:lpstr>Quellen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Chadwick</dc:title>
  <dc:creator>Burek</dc:creator>
  <cp:lastModifiedBy>Burek</cp:lastModifiedBy>
  <cp:revision>12</cp:revision>
  <dcterms:created xsi:type="dcterms:W3CDTF">2017-01-25T20:21:33Z</dcterms:created>
  <dcterms:modified xsi:type="dcterms:W3CDTF">2017-01-25T22:56:09Z</dcterms:modified>
</cp:coreProperties>
</file>